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8">
          <p15:clr>
            <a:srgbClr val="A4A3A4"/>
          </p15:clr>
        </p15:guide>
        <p15:guide id="2" pos="11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E87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>
        <p:guide orient="horz" pos="4038"/>
        <p:guide pos="11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52DB75-5D0D-46CD-8495-E7BD7F9814C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EFDF586-C762-4657-9140-64AB14DB22F3}">
      <dgm:prSet phldrT="[Text]" custT="1"/>
      <dgm:spPr/>
      <dgm:t>
        <a:bodyPr/>
        <a:lstStyle/>
        <a:p>
          <a:r>
            <a:rPr lang="de-DE" sz="1400" b="0" dirty="0" smtClean="0">
              <a:solidFill>
                <a:schemeClr val="bg2">
                  <a:lumMod val="50000"/>
                </a:schemeClr>
              </a:solidFill>
            </a:rPr>
            <a:t>KONKRET &amp; PRAGMATISCH </a:t>
          </a:r>
        </a:p>
      </dgm:t>
    </dgm:pt>
    <dgm:pt modelId="{CD4107ED-F35A-4646-9470-3BA0BD357061}" type="parTrans" cxnId="{2FF16B95-2848-4B88-8D68-35FA610568F2}">
      <dgm:prSet/>
      <dgm:spPr/>
      <dgm:t>
        <a:bodyPr/>
        <a:lstStyle/>
        <a:p>
          <a:endParaRPr lang="de-DE" sz="1400"/>
        </a:p>
      </dgm:t>
    </dgm:pt>
    <dgm:pt modelId="{7178A0A3-67B2-4190-9855-8E7F5C36A81D}" type="sibTrans" cxnId="{2FF16B95-2848-4B88-8D68-35FA610568F2}">
      <dgm:prSet/>
      <dgm:spPr/>
      <dgm:t>
        <a:bodyPr/>
        <a:lstStyle/>
        <a:p>
          <a:endParaRPr lang="de-DE" sz="1400"/>
        </a:p>
      </dgm:t>
    </dgm:pt>
    <dgm:pt modelId="{071C6C27-0019-4DB0-8A9A-60FA809249B9}">
      <dgm:prSet phldrT="[Text]" phldr="1"/>
      <dgm:spPr/>
      <dgm:t>
        <a:bodyPr/>
        <a:lstStyle/>
        <a:p>
          <a:endParaRPr lang="de-DE" sz="1400" dirty="0"/>
        </a:p>
      </dgm:t>
    </dgm:pt>
    <dgm:pt modelId="{2408DD0B-8FD3-4B5F-B6A2-E58033EA2152}" type="parTrans" cxnId="{1755C596-6F9D-4709-B644-8895292E28E2}">
      <dgm:prSet/>
      <dgm:spPr/>
      <dgm:t>
        <a:bodyPr/>
        <a:lstStyle/>
        <a:p>
          <a:endParaRPr lang="de-DE" sz="1400"/>
        </a:p>
      </dgm:t>
    </dgm:pt>
    <dgm:pt modelId="{B7FAB059-EF0C-46FD-9639-ECC4828B0731}" type="sibTrans" cxnId="{1755C596-6F9D-4709-B644-8895292E28E2}">
      <dgm:prSet/>
      <dgm:spPr/>
      <dgm:t>
        <a:bodyPr/>
        <a:lstStyle/>
        <a:p>
          <a:endParaRPr lang="de-DE" sz="1400"/>
        </a:p>
      </dgm:t>
    </dgm:pt>
    <dgm:pt modelId="{B2369398-8C00-40EB-B54C-B39821519CD4}">
      <dgm:prSet phldrT="[Text]" phldr="1"/>
      <dgm:spPr/>
      <dgm:t>
        <a:bodyPr/>
        <a:lstStyle/>
        <a:p>
          <a:endParaRPr lang="de-DE" sz="1400" dirty="0"/>
        </a:p>
      </dgm:t>
    </dgm:pt>
    <dgm:pt modelId="{1EEAB2CF-D439-4FDA-B094-D06C076ABD66}" type="parTrans" cxnId="{A32A5566-C680-446B-AC40-AD2710A4C0A8}">
      <dgm:prSet/>
      <dgm:spPr/>
      <dgm:t>
        <a:bodyPr/>
        <a:lstStyle/>
        <a:p>
          <a:endParaRPr lang="de-DE" sz="1400"/>
        </a:p>
      </dgm:t>
    </dgm:pt>
    <dgm:pt modelId="{6B848E21-893A-4DDF-B87B-3316E88D9619}" type="sibTrans" cxnId="{A32A5566-C680-446B-AC40-AD2710A4C0A8}">
      <dgm:prSet/>
      <dgm:spPr/>
      <dgm:t>
        <a:bodyPr/>
        <a:lstStyle/>
        <a:p>
          <a:endParaRPr lang="de-DE" sz="1400"/>
        </a:p>
      </dgm:t>
    </dgm:pt>
    <dgm:pt modelId="{CFB984DC-EEEA-47F4-8E5A-38835D2459EB}">
      <dgm:prSet phldrT="[Text]"/>
      <dgm:spPr/>
      <dgm:t>
        <a:bodyPr/>
        <a:lstStyle/>
        <a:p>
          <a:endParaRPr lang="de-DE" sz="1400" dirty="0"/>
        </a:p>
      </dgm:t>
    </dgm:pt>
    <dgm:pt modelId="{2AF60C73-B364-4F93-A628-CA5100236E37}" type="parTrans" cxnId="{341AFB3D-669A-46A0-9320-A3EA5D380E7B}">
      <dgm:prSet/>
      <dgm:spPr/>
      <dgm:t>
        <a:bodyPr/>
        <a:lstStyle/>
        <a:p>
          <a:endParaRPr lang="de-DE" sz="1400"/>
        </a:p>
      </dgm:t>
    </dgm:pt>
    <dgm:pt modelId="{AEFF5ACE-A5C5-4BFD-AC10-AFCA238DF19E}" type="sibTrans" cxnId="{341AFB3D-669A-46A0-9320-A3EA5D380E7B}">
      <dgm:prSet/>
      <dgm:spPr/>
      <dgm:t>
        <a:bodyPr/>
        <a:lstStyle/>
        <a:p>
          <a:endParaRPr lang="de-DE" sz="1400"/>
        </a:p>
      </dgm:t>
    </dgm:pt>
    <dgm:pt modelId="{37DE4665-2AF5-4903-90E2-FFB87CB1CCDC}">
      <dgm:prSet phldrT="[Text]"/>
      <dgm:spPr/>
      <dgm:t>
        <a:bodyPr/>
        <a:lstStyle/>
        <a:p>
          <a:endParaRPr lang="de-DE" sz="1400" dirty="0"/>
        </a:p>
      </dgm:t>
    </dgm:pt>
    <dgm:pt modelId="{B716AC13-3BAB-4F87-B754-90763F9EC9B6}" type="parTrans" cxnId="{71E403B5-8D87-4D03-A509-81C744F14C97}">
      <dgm:prSet/>
      <dgm:spPr/>
      <dgm:t>
        <a:bodyPr/>
        <a:lstStyle/>
        <a:p>
          <a:endParaRPr lang="de-DE" sz="1400"/>
        </a:p>
      </dgm:t>
    </dgm:pt>
    <dgm:pt modelId="{048C7F5A-9BC2-4357-9ADA-9E45ECD74EE8}" type="sibTrans" cxnId="{71E403B5-8D87-4D03-A509-81C744F14C97}">
      <dgm:prSet/>
      <dgm:spPr/>
      <dgm:t>
        <a:bodyPr/>
        <a:lstStyle/>
        <a:p>
          <a:endParaRPr lang="de-DE" sz="1400"/>
        </a:p>
      </dgm:t>
    </dgm:pt>
    <dgm:pt modelId="{A7C2AFD8-096F-4E0A-8576-76DC23E63D7F}">
      <dgm:prSet phldrT="[Text]"/>
      <dgm:spPr/>
      <dgm:t>
        <a:bodyPr/>
        <a:lstStyle/>
        <a:p>
          <a:endParaRPr lang="de-DE" sz="1400" dirty="0"/>
        </a:p>
      </dgm:t>
    </dgm:pt>
    <dgm:pt modelId="{965A0402-1FAE-4FBC-9D75-F5885E712473}" type="parTrans" cxnId="{44490E72-DFE4-4DA0-9770-BECB99078DA3}">
      <dgm:prSet/>
      <dgm:spPr/>
      <dgm:t>
        <a:bodyPr/>
        <a:lstStyle/>
        <a:p>
          <a:endParaRPr lang="de-DE" sz="1400"/>
        </a:p>
      </dgm:t>
    </dgm:pt>
    <dgm:pt modelId="{F367B091-17E0-4C06-A97C-1E783D1138E4}" type="sibTrans" cxnId="{44490E72-DFE4-4DA0-9770-BECB99078DA3}">
      <dgm:prSet/>
      <dgm:spPr/>
      <dgm:t>
        <a:bodyPr/>
        <a:lstStyle/>
        <a:p>
          <a:endParaRPr lang="de-DE" sz="1400"/>
        </a:p>
      </dgm:t>
    </dgm:pt>
    <dgm:pt modelId="{2652479F-B99D-407D-96E0-E7476CC6C0F6}">
      <dgm:prSet phldrT="[Text]"/>
      <dgm:spPr/>
      <dgm:t>
        <a:bodyPr/>
        <a:lstStyle/>
        <a:p>
          <a:endParaRPr lang="de-DE" sz="1400" dirty="0"/>
        </a:p>
      </dgm:t>
    </dgm:pt>
    <dgm:pt modelId="{F7F728CB-C4B0-442F-9F69-768BDECBC8E0}" type="parTrans" cxnId="{0CEFA918-2E06-47B8-8CD0-7FB6C5E43645}">
      <dgm:prSet/>
      <dgm:spPr/>
      <dgm:t>
        <a:bodyPr/>
        <a:lstStyle/>
        <a:p>
          <a:endParaRPr lang="de-DE" sz="1400"/>
        </a:p>
      </dgm:t>
    </dgm:pt>
    <dgm:pt modelId="{64FD54F9-EE4A-42EF-8716-12ED7455C12A}" type="sibTrans" cxnId="{0CEFA918-2E06-47B8-8CD0-7FB6C5E43645}">
      <dgm:prSet/>
      <dgm:spPr/>
      <dgm:t>
        <a:bodyPr/>
        <a:lstStyle/>
        <a:p>
          <a:endParaRPr lang="de-DE" sz="1400"/>
        </a:p>
      </dgm:t>
    </dgm:pt>
    <dgm:pt modelId="{02298BAA-E530-4A71-98ED-1C8A0AC1112D}">
      <dgm:prSet custT="1"/>
      <dgm:spPr/>
      <dgm:t>
        <a:bodyPr/>
        <a:lstStyle/>
        <a:p>
          <a:r>
            <a:rPr lang="de-DE" sz="1400" b="0" dirty="0" smtClean="0">
              <a:solidFill>
                <a:schemeClr val="bg2">
                  <a:lumMod val="50000"/>
                </a:schemeClr>
              </a:solidFill>
            </a:rPr>
            <a:t>GANZHEITLICH &amp; UMFASSEND </a:t>
          </a:r>
        </a:p>
      </dgm:t>
    </dgm:pt>
    <dgm:pt modelId="{3DCE48BA-B84F-4A96-8B2D-B87C51191CC6}" type="parTrans" cxnId="{F35DDE11-932A-4EF8-A867-4C113B28C02C}">
      <dgm:prSet/>
      <dgm:spPr/>
      <dgm:t>
        <a:bodyPr/>
        <a:lstStyle/>
        <a:p>
          <a:endParaRPr lang="de-DE" sz="1400"/>
        </a:p>
      </dgm:t>
    </dgm:pt>
    <dgm:pt modelId="{E0A8BBB0-2A02-47C3-98F0-F37345F76884}" type="sibTrans" cxnId="{F35DDE11-932A-4EF8-A867-4C113B28C02C}">
      <dgm:prSet/>
      <dgm:spPr/>
      <dgm:t>
        <a:bodyPr/>
        <a:lstStyle/>
        <a:p>
          <a:endParaRPr lang="de-DE" sz="1400"/>
        </a:p>
      </dgm:t>
    </dgm:pt>
    <dgm:pt modelId="{D417E2C3-19B1-4907-A737-7F2E15DA3299}">
      <dgm:prSet custT="1"/>
      <dgm:spPr/>
      <dgm:t>
        <a:bodyPr/>
        <a:lstStyle/>
        <a:p>
          <a:r>
            <a:rPr lang="de-DE" sz="1400" b="0" dirty="0" smtClean="0">
              <a:solidFill>
                <a:schemeClr val="bg2">
                  <a:lumMod val="50000"/>
                </a:schemeClr>
              </a:solidFill>
            </a:rPr>
            <a:t>DIALOGORIENTIERT &amp; PARTNERSCHAFTLICH </a:t>
          </a:r>
        </a:p>
      </dgm:t>
    </dgm:pt>
    <dgm:pt modelId="{54497E68-9F6A-42BB-9B89-A3FB2FE507FD}" type="parTrans" cxnId="{968C5FF7-D293-4515-A5F2-B7D553B8AA3B}">
      <dgm:prSet/>
      <dgm:spPr/>
      <dgm:t>
        <a:bodyPr/>
        <a:lstStyle/>
        <a:p>
          <a:endParaRPr lang="de-DE" sz="1400"/>
        </a:p>
      </dgm:t>
    </dgm:pt>
    <dgm:pt modelId="{3DFDFA65-50C6-4C20-8218-F710883C3B1C}" type="sibTrans" cxnId="{968C5FF7-D293-4515-A5F2-B7D553B8AA3B}">
      <dgm:prSet/>
      <dgm:spPr/>
      <dgm:t>
        <a:bodyPr/>
        <a:lstStyle/>
        <a:p>
          <a:endParaRPr lang="de-DE" sz="1400"/>
        </a:p>
      </dgm:t>
    </dgm:pt>
    <dgm:pt modelId="{459795FC-8FCE-4BA2-A256-956EF74BD506}">
      <dgm:prSet custT="1"/>
      <dgm:spPr/>
      <dgm:t>
        <a:bodyPr/>
        <a:lstStyle/>
        <a:p>
          <a:r>
            <a:rPr lang="de-DE" sz="1400" b="0" dirty="0" smtClean="0">
              <a:solidFill>
                <a:schemeClr val="bg2">
                  <a:lumMod val="50000"/>
                </a:schemeClr>
              </a:solidFill>
            </a:rPr>
            <a:t>BÜRGER- &amp; BÜRGERINNENORIENTIERT </a:t>
          </a:r>
        </a:p>
      </dgm:t>
    </dgm:pt>
    <dgm:pt modelId="{368F25A5-4E83-4BC1-A847-ADA7BC7D8761}" type="parTrans" cxnId="{B562AA52-6D86-41EB-B90D-47074B5ECB23}">
      <dgm:prSet/>
      <dgm:spPr/>
      <dgm:t>
        <a:bodyPr/>
        <a:lstStyle/>
        <a:p>
          <a:endParaRPr lang="de-DE" sz="1400"/>
        </a:p>
      </dgm:t>
    </dgm:pt>
    <dgm:pt modelId="{24CBECCB-5A39-4D43-B90C-6D40ACF94EB2}" type="sibTrans" cxnId="{B562AA52-6D86-41EB-B90D-47074B5ECB23}">
      <dgm:prSet/>
      <dgm:spPr/>
      <dgm:t>
        <a:bodyPr/>
        <a:lstStyle/>
        <a:p>
          <a:endParaRPr lang="de-DE" sz="1400"/>
        </a:p>
      </dgm:t>
    </dgm:pt>
    <dgm:pt modelId="{D341CD7B-D6F9-403F-B166-9EE42FF5D46F}">
      <dgm:prSet custT="1"/>
      <dgm:spPr/>
      <dgm:t>
        <a:bodyPr/>
        <a:lstStyle/>
        <a:p>
          <a:r>
            <a:rPr lang="de-DE" sz="1400" b="0" dirty="0" smtClean="0">
              <a:solidFill>
                <a:schemeClr val="bg2">
                  <a:lumMod val="50000"/>
                </a:schemeClr>
              </a:solidFill>
            </a:rPr>
            <a:t>TRANSPARENT </a:t>
          </a:r>
        </a:p>
      </dgm:t>
    </dgm:pt>
    <dgm:pt modelId="{B1646315-31E1-47BC-8A3B-193295E9B904}" type="parTrans" cxnId="{0E5B460B-19B4-45FF-9E11-35A30D8819A7}">
      <dgm:prSet/>
      <dgm:spPr/>
      <dgm:t>
        <a:bodyPr/>
        <a:lstStyle/>
        <a:p>
          <a:endParaRPr lang="de-DE" sz="1400"/>
        </a:p>
      </dgm:t>
    </dgm:pt>
    <dgm:pt modelId="{A108DEDA-8C0F-48BB-9346-1CB61803B833}" type="sibTrans" cxnId="{0E5B460B-19B4-45FF-9E11-35A30D8819A7}">
      <dgm:prSet/>
      <dgm:spPr/>
      <dgm:t>
        <a:bodyPr/>
        <a:lstStyle/>
        <a:p>
          <a:endParaRPr lang="de-DE" sz="1400"/>
        </a:p>
      </dgm:t>
    </dgm:pt>
    <dgm:pt modelId="{DDC0A90E-99B6-450D-8E80-1B4B044CAC9D}">
      <dgm:prSet custT="1"/>
      <dgm:spPr/>
      <dgm:t>
        <a:bodyPr/>
        <a:lstStyle/>
        <a:p>
          <a:r>
            <a:rPr lang="de-DE" sz="1400" b="0" dirty="0" smtClean="0">
              <a:solidFill>
                <a:schemeClr val="bg2">
                  <a:lumMod val="50000"/>
                </a:schemeClr>
              </a:solidFill>
            </a:rPr>
            <a:t>FORTLAUFEND </a:t>
          </a:r>
        </a:p>
      </dgm:t>
    </dgm:pt>
    <dgm:pt modelId="{8978368A-E258-45CF-AC69-4C05C3080F39}" type="parTrans" cxnId="{52FB1396-339E-43DC-A7D6-CE1434F5543C}">
      <dgm:prSet/>
      <dgm:spPr/>
      <dgm:t>
        <a:bodyPr/>
        <a:lstStyle/>
        <a:p>
          <a:endParaRPr lang="de-DE" sz="1400"/>
        </a:p>
      </dgm:t>
    </dgm:pt>
    <dgm:pt modelId="{DF5528A0-1E92-4936-8A7C-BC1212233818}" type="sibTrans" cxnId="{52FB1396-339E-43DC-A7D6-CE1434F5543C}">
      <dgm:prSet/>
      <dgm:spPr/>
      <dgm:t>
        <a:bodyPr/>
        <a:lstStyle/>
        <a:p>
          <a:endParaRPr lang="de-DE" sz="1400"/>
        </a:p>
      </dgm:t>
    </dgm:pt>
    <dgm:pt modelId="{B6A8B29E-58A4-46E5-9E8A-66C30F3B97F8}">
      <dgm:prSet custT="1"/>
      <dgm:spPr/>
      <dgm:t>
        <a:bodyPr/>
        <a:lstStyle/>
        <a:p>
          <a:r>
            <a:rPr lang="de-DE" sz="1400" b="0" dirty="0" smtClean="0">
              <a:solidFill>
                <a:schemeClr val="bg2">
                  <a:lumMod val="50000"/>
                </a:schemeClr>
              </a:solidFill>
            </a:rPr>
            <a:t>FLEXIBEL </a:t>
          </a:r>
        </a:p>
      </dgm:t>
    </dgm:pt>
    <dgm:pt modelId="{E3164A38-D476-4138-AD04-54871CCF19BE}" type="parTrans" cxnId="{2220F730-FEA4-41FB-872F-959695565D7F}">
      <dgm:prSet/>
      <dgm:spPr/>
      <dgm:t>
        <a:bodyPr/>
        <a:lstStyle/>
        <a:p>
          <a:endParaRPr lang="de-DE" sz="1400"/>
        </a:p>
      </dgm:t>
    </dgm:pt>
    <dgm:pt modelId="{75484725-E32E-431D-BB1B-C61BA44D3613}" type="sibTrans" cxnId="{2220F730-FEA4-41FB-872F-959695565D7F}">
      <dgm:prSet/>
      <dgm:spPr/>
      <dgm:t>
        <a:bodyPr/>
        <a:lstStyle/>
        <a:p>
          <a:endParaRPr lang="de-DE" sz="1400"/>
        </a:p>
      </dgm:t>
    </dgm:pt>
    <dgm:pt modelId="{967AF75A-017D-434E-B16B-2D39CA6CCA00}">
      <dgm:prSet/>
      <dgm:spPr/>
      <dgm:t>
        <a:bodyPr/>
        <a:lstStyle/>
        <a:p>
          <a:endParaRPr lang="de-DE" sz="1400" dirty="0" smtClean="0"/>
        </a:p>
      </dgm:t>
    </dgm:pt>
    <dgm:pt modelId="{E7B212D7-CB4B-469F-8A42-90D7BEEAEF89}" type="parTrans" cxnId="{84769A18-40D1-4C75-9C6B-831602CAB9FB}">
      <dgm:prSet/>
      <dgm:spPr/>
      <dgm:t>
        <a:bodyPr/>
        <a:lstStyle/>
        <a:p>
          <a:endParaRPr lang="de-DE" sz="1400"/>
        </a:p>
      </dgm:t>
    </dgm:pt>
    <dgm:pt modelId="{003637D3-F807-4C8D-8970-AF0FCFDE2DBD}" type="sibTrans" cxnId="{84769A18-40D1-4C75-9C6B-831602CAB9FB}">
      <dgm:prSet/>
      <dgm:spPr/>
      <dgm:t>
        <a:bodyPr/>
        <a:lstStyle/>
        <a:p>
          <a:endParaRPr lang="de-DE" sz="1400"/>
        </a:p>
      </dgm:t>
    </dgm:pt>
    <dgm:pt modelId="{39370CB8-B849-4FE0-8DFF-A1CEBDD9D072}" type="pres">
      <dgm:prSet presAssocID="{E252DB75-5D0D-46CD-8495-E7BD7F9814C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5771204D-7AF3-44EB-9848-8595397E00FF}" type="pres">
      <dgm:prSet presAssocID="{E252DB75-5D0D-46CD-8495-E7BD7F9814C2}" presName="Name1" presStyleCnt="0"/>
      <dgm:spPr/>
    </dgm:pt>
    <dgm:pt modelId="{E38348F8-74C5-4678-AA49-E130FF431323}" type="pres">
      <dgm:prSet presAssocID="{E252DB75-5D0D-46CD-8495-E7BD7F9814C2}" presName="cycle" presStyleCnt="0"/>
      <dgm:spPr/>
    </dgm:pt>
    <dgm:pt modelId="{5AF2910A-5B71-4E48-ADBB-46648A0D9CED}" type="pres">
      <dgm:prSet presAssocID="{E252DB75-5D0D-46CD-8495-E7BD7F9814C2}" presName="srcNode" presStyleLbl="node1" presStyleIdx="0" presStyleCnt="7"/>
      <dgm:spPr/>
    </dgm:pt>
    <dgm:pt modelId="{424A3829-2AFD-4C35-9510-E363F53C9B19}" type="pres">
      <dgm:prSet presAssocID="{E252DB75-5D0D-46CD-8495-E7BD7F9814C2}" presName="conn" presStyleLbl="parChTrans1D2" presStyleIdx="0" presStyleCnt="1"/>
      <dgm:spPr/>
      <dgm:t>
        <a:bodyPr/>
        <a:lstStyle/>
        <a:p>
          <a:endParaRPr lang="de-DE"/>
        </a:p>
      </dgm:t>
    </dgm:pt>
    <dgm:pt modelId="{E9D16425-F220-4A5A-95A4-8E73E814B399}" type="pres">
      <dgm:prSet presAssocID="{E252DB75-5D0D-46CD-8495-E7BD7F9814C2}" presName="extraNode" presStyleLbl="node1" presStyleIdx="0" presStyleCnt="7"/>
      <dgm:spPr/>
    </dgm:pt>
    <dgm:pt modelId="{B05998C2-C9DC-49B8-B691-89C38817526E}" type="pres">
      <dgm:prSet presAssocID="{E252DB75-5D0D-46CD-8495-E7BD7F9814C2}" presName="dstNode" presStyleLbl="node1" presStyleIdx="0" presStyleCnt="7"/>
      <dgm:spPr/>
    </dgm:pt>
    <dgm:pt modelId="{4F12A787-CB11-4D9C-AE59-794908F27C46}" type="pres">
      <dgm:prSet presAssocID="{5EFDF586-C762-4657-9140-64AB14DB22F3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B9328B9-C851-421C-A631-D7FD746553BB}" type="pres">
      <dgm:prSet presAssocID="{5EFDF586-C762-4657-9140-64AB14DB22F3}" presName="accent_1" presStyleCnt="0"/>
      <dgm:spPr/>
    </dgm:pt>
    <dgm:pt modelId="{02FD41DC-6C03-4477-8B84-2D24E799070D}" type="pres">
      <dgm:prSet presAssocID="{5EFDF586-C762-4657-9140-64AB14DB22F3}" presName="accentRepeatNode" presStyleLbl="solidFgAcc1" presStyleIdx="0" presStyleCnt="7"/>
      <dgm:spPr>
        <a:solidFill>
          <a:srgbClr val="E872B0">
            <a:alpha val="70000"/>
          </a:srgbClr>
        </a:solidFill>
        <a:ln>
          <a:solidFill>
            <a:schemeClr val="accent1">
              <a:hueOff val="0"/>
              <a:satOff val="0"/>
              <a:lumOff val="0"/>
              <a:alpha val="75000"/>
            </a:schemeClr>
          </a:solidFill>
        </a:ln>
      </dgm:spPr>
    </dgm:pt>
    <dgm:pt modelId="{2AE454C1-54ED-4805-BFCD-B948C431CDBC}" type="pres">
      <dgm:prSet presAssocID="{02298BAA-E530-4A71-98ED-1C8A0AC1112D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DC7F636-5903-447B-9F84-6E2935695C74}" type="pres">
      <dgm:prSet presAssocID="{02298BAA-E530-4A71-98ED-1C8A0AC1112D}" presName="accent_2" presStyleCnt="0"/>
      <dgm:spPr/>
    </dgm:pt>
    <dgm:pt modelId="{C0BADA1B-113B-48E4-9FD8-8DE4F59C2FEF}" type="pres">
      <dgm:prSet presAssocID="{02298BAA-E530-4A71-98ED-1C8A0AC1112D}" presName="accentRepeatNode" presStyleLbl="solidFgAcc1" presStyleIdx="1" presStyleCnt="7"/>
      <dgm:spPr>
        <a:solidFill>
          <a:schemeClr val="accent6">
            <a:lumMod val="60000"/>
            <a:lumOff val="40000"/>
          </a:schemeClr>
        </a:solidFill>
      </dgm:spPr>
    </dgm:pt>
    <dgm:pt modelId="{2FCC7E0F-E7CE-407B-B695-B65EF3A5D4E7}" type="pres">
      <dgm:prSet presAssocID="{D417E2C3-19B1-4907-A737-7F2E15DA3299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D6EC9F7-42C3-4536-865B-2DE803A4C1C8}" type="pres">
      <dgm:prSet presAssocID="{D417E2C3-19B1-4907-A737-7F2E15DA3299}" presName="accent_3" presStyleCnt="0"/>
      <dgm:spPr/>
    </dgm:pt>
    <dgm:pt modelId="{A00D9DC7-1258-4F65-A8A7-EEF99D0C8B2A}" type="pres">
      <dgm:prSet presAssocID="{D417E2C3-19B1-4907-A737-7F2E15DA3299}" presName="accentRepeatNode" presStyleLbl="solidFgAcc1" presStyleIdx="2" presStyleCnt="7"/>
      <dgm:spPr>
        <a:solidFill>
          <a:schemeClr val="bg2">
            <a:lumMod val="40000"/>
            <a:lumOff val="60000"/>
            <a:alpha val="70000"/>
          </a:schemeClr>
        </a:solidFill>
      </dgm:spPr>
    </dgm:pt>
    <dgm:pt modelId="{9D732BA7-7AED-48FD-B0AE-6620DA615217}" type="pres">
      <dgm:prSet presAssocID="{459795FC-8FCE-4BA2-A256-956EF74BD506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0BE5E1-1119-46DE-A68E-027EF9007500}" type="pres">
      <dgm:prSet presAssocID="{459795FC-8FCE-4BA2-A256-956EF74BD506}" presName="accent_4" presStyleCnt="0"/>
      <dgm:spPr/>
    </dgm:pt>
    <dgm:pt modelId="{D9CD11B5-E4C6-4B5A-9758-0FB1D27B352F}" type="pres">
      <dgm:prSet presAssocID="{459795FC-8FCE-4BA2-A256-956EF74BD506}" presName="accentRepeatNode" presStyleLbl="solidFgAcc1" presStyleIdx="3" presStyleCnt="7"/>
      <dgm:spPr>
        <a:solidFill>
          <a:srgbClr val="E872B0">
            <a:alpha val="70000"/>
          </a:srgbClr>
        </a:solidFill>
      </dgm:spPr>
    </dgm:pt>
    <dgm:pt modelId="{0B85A5F8-A847-4D8F-9C17-66F4087A32CE}" type="pres">
      <dgm:prSet presAssocID="{D341CD7B-D6F9-403F-B166-9EE42FF5D46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B9032C9-BE60-463B-BCD8-99A3FA0019B5}" type="pres">
      <dgm:prSet presAssocID="{D341CD7B-D6F9-403F-B166-9EE42FF5D46F}" presName="accent_5" presStyleCnt="0"/>
      <dgm:spPr/>
    </dgm:pt>
    <dgm:pt modelId="{87E7035E-0C51-47D4-8207-99409B3FF74C}" type="pres">
      <dgm:prSet presAssocID="{D341CD7B-D6F9-403F-B166-9EE42FF5D46F}" presName="accentRepeatNode" presStyleLbl="solidFgAcc1" presStyleIdx="4" presStyleCnt="7"/>
      <dgm:spPr>
        <a:solidFill>
          <a:schemeClr val="tx1">
            <a:lumMod val="40000"/>
            <a:lumOff val="60000"/>
            <a:alpha val="70000"/>
          </a:schemeClr>
        </a:solidFill>
      </dgm:spPr>
    </dgm:pt>
    <dgm:pt modelId="{A915F97D-EF62-4B77-BA6F-01B6FDBF6BE6}" type="pres">
      <dgm:prSet presAssocID="{DDC0A90E-99B6-450D-8E80-1B4B044CAC9D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AEEFBA1-BD39-4ACF-B19F-3BCB8C4FD46B}" type="pres">
      <dgm:prSet presAssocID="{DDC0A90E-99B6-450D-8E80-1B4B044CAC9D}" presName="accent_6" presStyleCnt="0"/>
      <dgm:spPr/>
    </dgm:pt>
    <dgm:pt modelId="{3799D44A-A09A-4580-AA9A-D3DABB8DEEC3}" type="pres">
      <dgm:prSet presAssocID="{DDC0A90E-99B6-450D-8E80-1B4B044CAC9D}" presName="accentRepeatNode" presStyleLbl="solidFgAcc1" presStyleIdx="5" presStyleCnt="7"/>
      <dgm:spPr>
        <a:solidFill>
          <a:schemeClr val="accent6">
            <a:lumMod val="60000"/>
            <a:lumOff val="40000"/>
          </a:schemeClr>
        </a:solidFill>
      </dgm:spPr>
    </dgm:pt>
    <dgm:pt modelId="{2AFD1FC4-8E6A-46B1-BAF0-730A311E5F10}" type="pres">
      <dgm:prSet presAssocID="{B6A8B29E-58A4-46E5-9E8A-66C30F3B97F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A7F2AA-097A-46A4-9263-60994E0F0E2B}" type="pres">
      <dgm:prSet presAssocID="{B6A8B29E-58A4-46E5-9E8A-66C30F3B97F8}" presName="accent_7" presStyleCnt="0"/>
      <dgm:spPr/>
    </dgm:pt>
    <dgm:pt modelId="{1F4C10A1-98A3-4AA6-BC9B-F5DCA9A18E19}" type="pres">
      <dgm:prSet presAssocID="{B6A8B29E-58A4-46E5-9E8A-66C30F3B97F8}" presName="accentRepeatNode" presStyleLbl="solidFgAcc1" presStyleIdx="6" presStyleCnt="7"/>
      <dgm:spPr>
        <a:solidFill>
          <a:srgbClr val="E872B0">
            <a:alpha val="70000"/>
          </a:srgbClr>
        </a:solidFill>
      </dgm:spPr>
    </dgm:pt>
  </dgm:ptLst>
  <dgm:cxnLst>
    <dgm:cxn modelId="{B562AA52-6D86-41EB-B90D-47074B5ECB23}" srcId="{E252DB75-5D0D-46CD-8495-E7BD7F9814C2}" destId="{459795FC-8FCE-4BA2-A256-956EF74BD506}" srcOrd="3" destOrd="0" parTransId="{368F25A5-4E83-4BC1-A847-ADA7BC7D8761}" sibTransId="{24CBECCB-5A39-4D43-B90C-6D40ACF94EB2}"/>
    <dgm:cxn modelId="{9C097C9D-B1EE-4094-93A8-C9623AB2FEC7}" type="presOf" srcId="{E252DB75-5D0D-46CD-8495-E7BD7F9814C2}" destId="{39370CB8-B849-4FE0-8DFF-A1CEBDD9D072}" srcOrd="0" destOrd="0" presId="urn:microsoft.com/office/officeart/2008/layout/VerticalCurvedList"/>
    <dgm:cxn modelId="{F35DDE11-932A-4EF8-A867-4C113B28C02C}" srcId="{E252DB75-5D0D-46CD-8495-E7BD7F9814C2}" destId="{02298BAA-E530-4A71-98ED-1C8A0AC1112D}" srcOrd="1" destOrd="0" parTransId="{3DCE48BA-B84F-4A96-8B2D-B87C51191CC6}" sibTransId="{E0A8BBB0-2A02-47C3-98F0-F37345F76884}"/>
    <dgm:cxn modelId="{52FB1396-339E-43DC-A7D6-CE1434F5543C}" srcId="{E252DB75-5D0D-46CD-8495-E7BD7F9814C2}" destId="{DDC0A90E-99B6-450D-8E80-1B4B044CAC9D}" srcOrd="5" destOrd="0" parTransId="{8978368A-E258-45CF-AC69-4C05C3080F39}" sibTransId="{DF5528A0-1E92-4936-8A7C-BC1212233818}"/>
    <dgm:cxn modelId="{04957961-ED34-4990-A38D-EDC2962A10BA}" type="presOf" srcId="{459795FC-8FCE-4BA2-A256-956EF74BD506}" destId="{9D732BA7-7AED-48FD-B0AE-6620DA615217}" srcOrd="0" destOrd="0" presId="urn:microsoft.com/office/officeart/2008/layout/VerticalCurvedList"/>
    <dgm:cxn modelId="{71E403B5-8D87-4D03-A509-81C744F14C97}" srcId="{E252DB75-5D0D-46CD-8495-E7BD7F9814C2}" destId="{37DE4665-2AF5-4903-90E2-FFB87CB1CCDC}" srcOrd="10" destOrd="0" parTransId="{B716AC13-3BAB-4F87-B754-90763F9EC9B6}" sibTransId="{048C7F5A-9BC2-4357-9ADA-9E45ECD74EE8}"/>
    <dgm:cxn modelId="{7E38120A-42A4-4313-B07A-CD15F62AD780}" type="presOf" srcId="{DDC0A90E-99B6-450D-8E80-1B4B044CAC9D}" destId="{A915F97D-EF62-4B77-BA6F-01B6FDBF6BE6}" srcOrd="0" destOrd="0" presId="urn:microsoft.com/office/officeart/2008/layout/VerticalCurvedList"/>
    <dgm:cxn modelId="{96A15409-4F9A-4E3A-9ED3-D7F936585554}" type="presOf" srcId="{B6A8B29E-58A4-46E5-9E8A-66C30F3B97F8}" destId="{2AFD1FC4-8E6A-46B1-BAF0-730A311E5F10}" srcOrd="0" destOrd="0" presId="urn:microsoft.com/office/officeart/2008/layout/VerticalCurvedList"/>
    <dgm:cxn modelId="{23EAAD07-7321-4095-B61A-71E418CE396C}" type="presOf" srcId="{02298BAA-E530-4A71-98ED-1C8A0AC1112D}" destId="{2AE454C1-54ED-4805-BFCD-B948C431CDBC}" srcOrd="0" destOrd="0" presId="urn:microsoft.com/office/officeart/2008/layout/VerticalCurvedList"/>
    <dgm:cxn modelId="{2220F730-FEA4-41FB-872F-959695565D7F}" srcId="{E252DB75-5D0D-46CD-8495-E7BD7F9814C2}" destId="{B6A8B29E-58A4-46E5-9E8A-66C30F3B97F8}" srcOrd="6" destOrd="0" parTransId="{E3164A38-D476-4138-AD04-54871CCF19BE}" sibTransId="{75484725-E32E-431D-BB1B-C61BA44D3613}"/>
    <dgm:cxn modelId="{84769A18-40D1-4C75-9C6B-831602CAB9FB}" srcId="{E252DB75-5D0D-46CD-8495-E7BD7F9814C2}" destId="{967AF75A-017D-434E-B16B-2D39CA6CCA00}" srcOrd="7" destOrd="0" parTransId="{E7B212D7-CB4B-469F-8A42-90D7BEEAEF89}" sibTransId="{003637D3-F807-4C8D-8970-AF0FCFDE2DBD}"/>
    <dgm:cxn modelId="{341AFB3D-669A-46A0-9320-A3EA5D380E7B}" srcId="{E252DB75-5D0D-46CD-8495-E7BD7F9814C2}" destId="{CFB984DC-EEEA-47F4-8E5A-38835D2459EB}" srcOrd="13" destOrd="0" parTransId="{2AF60C73-B364-4F93-A628-CA5100236E37}" sibTransId="{AEFF5ACE-A5C5-4BFD-AC10-AFCA238DF19E}"/>
    <dgm:cxn modelId="{968C5FF7-D293-4515-A5F2-B7D553B8AA3B}" srcId="{E252DB75-5D0D-46CD-8495-E7BD7F9814C2}" destId="{D417E2C3-19B1-4907-A737-7F2E15DA3299}" srcOrd="2" destOrd="0" parTransId="{54497E68-9F6A-42BB-9B89-A3FB2FE507FD}" sibTransId="{3DFDFA65-50C6-4C20-8218-F710883C3B1C}"/>
    <dgm:cxn modelId="{2FF16B95-2848-4B88-8D68-35FA610568F2}" srcId="{E252DB75-5D0D-46CD-8495-E7BD7F9814C2}" destId="{5EFDF586-C762-4657-9140-64AB14DB22F3}" srcOrd="0" destOrd="0" parTransId="{CD4107ED-F35A-4646-9470-3BA0BD357061}" sibTransId="{7178A0A3-67B2-4190-9855-8E7F5C36A81D}"/>
    <dgm:cxn modelId="{E6C6F5CC-4B99-48F2-8DBF-E4ABDB9DADA2}" type="presOf" srcId="{5EFDF586-C762-4657-9140-64AB14DB22F3}" destId="{4F12A787-CB11-4D9C-AE59-794908F27C46}" srcOrd="0" destOrd="0" presId="urn:microsoft.com/office/officeart/2008/layout/VerticalCurvedList"/>
    <dgm:cxn modelId="{0CEFA918-2E06-47B8-8CD0-7FB6C5E43645}" srcId="{E252DB75-5D0D-46CD-8495-E7BD7F9814C2}" destId="{2652479F-B99D-407D-96E0-E7476CC6C0F6}" srcOrd="12" destOrd="0" parTransId="{F7F728CB-C4B0-442F-9F69-768BDECBC8E0}" sibTransId="{64FD54F9-EE4A-42EF-8716-12ED7455C12A}"/>
    <dgm:cxn modelId="{8B02FF6E-C967-4765-AA8C-87D56C965836}" type="presOf" srcId="{D417E2C3-19B1-4907-A737-7F2E15DA3299}" destId="{2FCC7E0F-E7CE-407B-B695-B65EF3A5D4E7}" srcOrd="0" destOrd="0" presId="urn:microsoft.com/office/officeart/2008/layout/VerticalCurvedList"/>
    <dgm:cxn modelId="{808103CC-985C-4034-9E37-7B9E81127472}" type="presOf" srcId="{D341CD7B-D6F9-403F-B166-9EE42FF5D46F}" destId="{0B85A5F8-A847-4D8F-9C17-66F4087A32CE}" srcOrd="0" destOrd="0" presId="urn:microsoft.com/office/officeart/2008/layout/VerticalCurvedList"/>
    <dgm:cxn modelId="{44490E72-DFE4-4DA0-9770-BECB99078DA3}" srcId="{E252DB75-5D0D-46CD-8495-E7BD7F9814C2}" destId="{A7C2AFD8-096F-4E0A-8576-76DC23E63D7F}" srcOrd="11" destOrd="0" parTransId="{965A0402-1FAE-4FBC-9D75-F5885E712473}" sibTransId="{F367B091-17E0-4C06-A97C-1E783D1138E4}"/>
    <dgm:cxn modelId="{1755C596-6F9D-4709-B644-8895292E28E2}" srcId="{E252DB75-5D0D-46CD-8495-E7BD7F9814C2}" destId="{071C6C27-0019-4DB0-8A9A-60FA809249B9}" srcOrd="8" destOrd="0" parTransId="{2408DD0B-8FD3-4B5F-B6A2-E58033EA2152}" sibTransId="{B7FAB059-EF0C-46FD-9639-ECC4828B0731}"/>
    <dgm:cxn modelId="{0E5B460B-19B4-45FF-9E11-35A30D8819A7}" srcId="{E252DB75-5D0D-46CD-8495-E7BD7F9814C2}" destId="{D341CD7B-D6F9-403F-B166-9EE42FF5D46F}" srcOrd="4" destOrd="0" parTransId="{B1646315-31E1-47BC-8A3B-193295E9B904}" sibTransId="{A108DEDA-8C0F-48BB-9346-1CB61803B833}"/>
    <dgm:cxn modelId="{A32A5566-C680-446B-AC40-AD2710A4C0A8}" srcId="{E252DB75-5D0D-46CD-8495-E7BD7F9814C2}" destId="{B2369398-8C00-40EB-B54C-B39821519CD4}" srcOrd="9" destOrd="0" parTransId="{1EEAB2CF-D439-4FDA-B094-D06C076ABD66}" sibTransId="{6B848E21-893A-4DDF-B87B-3316E88D9619}"/>
    <dgm:cxn modelId="{C95220D1-57E6-46E5-9DB4-A21012CC2FB1}" type="presOf" srcId="{7178A0A3-67B2-4190-9855-8E7F5C36A81D}" destId="{424A3829-2AFD-4C35-9510-E363F53C9B19}" srcOrd="0" destOrd="0" presId="urn:microsoft.com/office/officeart/2008/layout/VerticalCurvedList"/>
    <dgm:cxn modelId="{1CDB738E-ED46-4729-A3A4-43616CBC430D}" type="presParOf" srcId="{39370CB8-B849-4FE0-8DFF-A1CEBDD9D072}" destId="{5771204D-7AF3-44EB-9848-8595397E00FF}" srcOrd="0" destOrd="0" presId="urn:microsoft.com/office/officeart/2008/layout/VerticalCurvedList"/>
    <dgm:cxn modelId="{BA7673F8-F998-46F9-ABBA-101CBEC05B01}" type="presParOf" srcId="{5771204D-7AF3-44EB-9848-8595397E00FF}" destId="{E38348F8-74C5-4678-AA49-E130FF431323}" srcOrd="0" destOrd="0" presId="urn:microsoft.com/office/officeart/2008/layout/VerticalCurvedList"/>
    <dgm:cxn modelId="{6F023B43-A8AE-49A1-B3A3-E4BAB47F3478}" type="presParOf" srcId="{E38348F8-74C5-4678-AA49-E130FF431323}" destId="{5AF2910A-5B71-4E48-ADBB-46648A0D9CED}" srcOrd="0" destOrd="0" presId="urn:microsoft.com/office/officeart/2008/layout/VerticalCurvedList"/>
    <dgm:cxn modelId="{1685CD32-1A1B-4B7F-AE08-8D836DDE7740}" type="presParOf" srcId="{E38348F8-74C5-4678-AA49-E130FF431323}" destId="{424A3829-2AFD-4C35-9510-E363F53C9B19}" srcOrd="1" destOrd="0" presId="urn:microsoft.com/office/officeart/2008/layout/VerticalCurvedList"/>
    <dgm:cxn modelId="{DACFDDCB-C94D-481B-A878-40E684D7BF3C}" type="presParOf" srcId="{E38348F8-74C5-4678-AA49-E130FF431323}" destId="{E9D16425-F220-4A5A-95A4-8E73E814B399}" srcOrd="2" destOrd="0" presId="urn:microsoft.com/office/officeart/2008/layout/VerticalCurvedList"/>
    <dgm:cxn modelId="{891D1322-3263-45EA-9D1A-21E5FFD4F392}" type="presParOf" srcId="{E38348F8-74C5-4678-AA49-E130FF431323}" destId="{B05998C2-C9DC-49B8-B691-89C38817526E}" srcOrd="3" destOrd="0" presId="urn:microsoft.com/office/officeart/2008/layout/VerticalCurvedList"/>
    <dgm:cxn modelId="{42E66E95-FFFD-417E-B156-DD68DE7DF37B}" type="presParOf" srcId="{5771204D-7AF3-44EB-9848-8595397E00FF}" destId="{4F12A787-CB11-4D9C-AE59-794908F27C46}" srcOrd="1" destOrd="0" presId="urn:microsoft.com/office/officeart/2008/layout/VerticalCurvedList"/>
    <dgm:cxn modelId="{DB397A4F-A637-426D-931A-935E769108CE}" type="presParOf" srcId="{5771204D-7AF3-44EB-9848-8595397E00FF}" destId="{2B9328B9-C851-421C-A631-D7FD746553BB}" srcOrd="2" destOrd="0" presId="urn:microsoft.com/office/officeart/2008/layout/VerticalCurvedList"/>
    <dgm:cxn modelId="{D125C360-61FE-40D9-88D7-5E6390B44213}" type="presParOf" srcId="{2B9328B9-C851-421C-A631-D7FD746553BB}" destId="{02FD41DC-6C03-4477-8B84-2D24E799070D}" srcOrd="0" destOrd="0" presId="urn:microsoft.com/office/officeart/2008/layout/VerticalCurvedList"/>
    <dgm:cxn modelId="{AF9DBE5F-50C5-41DB-8F6A-EAB1ECD60476}" type="presParOf" srcId="{5771204D-7AF3-44EB-9848-8595397E00FF}" destId="{2AE454C1-54ED-4805-BFCD-B948C431CDBC}" srcOrd="3" destOrd="0" presId="urn:microsoft.com/office/officeart/2008/layout/VerticalCurvedList"/>
    <dgm:cxn modelId="{60447561-324D-479D-8F7F-6DAA09E1503E}" type="presParOf" srcId="{5771204D-7AF3-44EB-9848-8595397E00FF}" destId="{0DC7F636-5903-447B-9F84-6E2935695C74}" srcOrd="4" destOrd="0" presId="urn:microsoft.com/office/officeart/2008/layout/VerticalCurvedList"/>
    <dgm:cxn modelId="{01B29158-8703-4626-9F98-84434AA98CCF}" type="presParOf" srcId="{0DC7F636-5903-447B-9F84-6E2935695C74}" destId="{C0BADA1B-113B-48E4-9FD8-8DE4F59C2FEF}" srcOrd="0" destOrd="0" presId="urn:microsoft.com/office/officeart/2008/layout/VerticalCurvedList"/>
    <dgm:cxn modelId="{B0776EEE-B20B-4530-919A-8074230068CC}" type="presParOf" srcId="{5771204D-7AF3-44EB-9848-8595397E00FF}" destId="{2FCC7E0F-E7CE-407B-B695-B65EF3A5D4E7}" srcOrd="5" destOrd="0" presId="urn:microsoft.com/office/officeart/2008/layout/VerticalCurvedList"/>
    <dgm:cxn modelId="{3744BD4D-C28D-4F04-9BF0-BA724C062A12}" type="presParOf" srcId="{5771204D-7AF3-44EB-9848-8595397E00FF}" destId="{CD6EC9F7-42C3-4536-865B-2DE803A4C1C8}" srcOrd="6" destOrd="0" presId="urn:microsoft.com/office/officeart/2008/layout/VerticalCurvedList"/>
    <dgm:cxn modelId="{F233551E-DFAB-42FC-AD5F-206DC867BB33}" type="presParOf" srcId="{CD6EC9F7-42C3-4536-865B-2DE803A4C1C8}" destId="{A00D9DC7-1258-4F65-A8A7-EEF99D0C8B2A}" srcOrd="0" destOrd="0" presId="urn:microsoft.com/office/officeart/2008/layout/VerticalCurvedList"/>
    <dgm:cxn modelId="{E042B0EA-A627-41BA-BD78-6EA9DAE3C7AB}" type="presParOf" srcId="{5771204D-7AF3-44EB-9848-8595397E00FF}" destId="{9D732BA7-7AED-48FD-B0AE-6620DA615217}" srcOrd="7" destOrd="0" presId="urn:microsoft.com/office/officeart/2008/layout/VerticalCurvedList"/>
    <dgm:cxn modelId="{C0D3F553-1988-48C5-9FE3-1DB06F684A07}" type="presParOf" srcId="{5771204D-7AF3-44EB-9848-8595397E00FF}" destId="{F70BE5E1-1119-46DE-A68E-027EF9007500}" srcOrd="8" destOrd="0" presId="urn:microsoft.com/office/officeart/2008/layout/VerticalCurvedList"/>
    <dgm:cxn modelId="{1AF77A2F-9371-4329-AC55-C38347B2BF31}" type="presParOf" srcId="{F70BE5E1-1119-46DE-A68E-027EF9007500}" destId="{D9CD11B5-E4C6-4B5A-9758-0FB1D27B352F}" srcOrd="0" destOrd="0" presId="urn:microsoft.com/office/officeart/2008/layout/VerticalCurvedList"/>
    <dgm:cxn modelId="{0396B3FD-3F33-41FC-82BE-9642FDBF86E6}" type="presParOf" srcId="{5771204D-7AF3-44EB-9848-8595397E00FF}" destId="{0B85A5F8-A847-4D8F-9C17-66F4087A32CE}" srcOrd="9" destOrd="0" presId="urn:microsoft.com/office/officeart/2008/layout/VerticalCurvedList"/>
    <dgm:cxn modelId="{5619BD62-14C5-4066-B88E-1529637A67C5}" type="presParOf" srcId="{5771204D-7AF3-44EB-9848-8595397E00FF}" destId="{BB9032C9-BE60-463B-BCD8-99A3FA0019B5}" srcOrd="10" destOrd="0" presId="urn:microsoft.com/office/officeart/2008/layout/VerticalCurvedList"/>
    <dgm:cxn modelId="{D6408D49-AAE5-4C6E-9A95-A542220743A6}" type="presParOf" srcId="{BB9032C9-BE60-463B-BCD8-99A3FA0019B5}" destId="{87E7035E-0C51-47D4-8207-99409B3FF74C}" srcOrd="0" destOrd="0" presId="urn:microsoft.com/office/officeart/2008/layout/VerticalCurvedList"/>
    <dgm:cxn modelId="{374BFEBC-E490-4A27-B10C-18799B1668B8}" type="presParOf" srcId="{5771204D-7AF3-44EB-9848-8595397E00FF}" destId="{A915F97D-EF62-4B77-BA6F-01B6FDBF6BE6}" srcOrd="11" destOrd="0" presId="urn:microsoft.com/office/officeart/2008/layout/VerticalCurvedList"/>
    <dgm:cxn modelId="{1E482900-8EF0-44FC-AFD9-882E1A97007C}" type="presParOf" srcId="{5771204D-7AF3-44EB-9848-8595397E00FF}" destId="{3AEEFBA1-BD39-4ACF-B19F-3BCB8C4FD46B}" srcOrd="12" destOrd="0" presId="urn:microsoft.com/office/officeart/2008/layout/VerticalCurvedList"/>
    <dgm:cxn modelId="{84272E9F-8B31-436B-8E91-45445689CF6A}" type="presParOf" srcId="{3AEEFBA1-BD39-4ACF-B19F-3BCB8C4FD46B}" destId="{3799D44A-A09A-4580-AA9A-D3DABB8DEEC3}" srcOrd="0" destOrd="0" presId="urn:microsoft.com/office/officeart/2008/layout/VerticalCurvedList"/>
    <dgm:cxn modelId="{EC006750-8A2C-4E6C-9B8F-93C2820D2C06}" type="presParOf" srcId="{5771204D-7AF3-44EB-9848-8595397E00FF}" destId="{2AFD1FC4-8E6A-46B1-BAF0-730A311E5F10}" srcOrd="13" destOrd="0" presId="urn:microsoft.com/office/officeart/2008/layout/VerticalCurvedList"/>
    <dgm:cxn modelId="{62C2003E-F7A3-417D-9A92-AE0AB3BCBBD9}" type="presParOf" srcId="{5771204D-7AF3-44EB-9848-8595397E00FF}" destId="{31A7F2AA-097A-46A4-9263-60994E0F0E2B}" srcOrd="14" destOrd="0" presId="urn:microsoft.com/office/officeart/2008/layout/VerticalCurvedList"/>
    <dgm:cxn modelId="{492FEBF5-2711-4CE1-BC0E-DCCC2CE2FE9E}" type="presParOf" srcId="{31A7F2AA-097A-46A4-9263-60994E0F0E2B}" destId="{1F4C10A1-98A3-4AA6-BC9B-F5DCA9A18E1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A3829-2AFD-4C35-9510-E363F53C9B19}">
      <dsp:nvSpPr>
        <dsp:cNvPr id="0" name=""/>
        <dsp:cNvSpPr/>
      </dsp:nvSpPr>
      <dsp:spPr>
        <a:xfrm>
          <a:off x="-5738259" y="-878833"/>
          <a:ext cx="6835766" cy="6835766"/>
        </a:xfrm>
        <a:prstGeom prst="blockArc">
          <a:avLst>
            <a:gd name="adj1" fmla="val 18900000"/>
            <a:gd name="adj2" fmla="val 2700000"/>
            <a:gd name="adj3" fmla="val 31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2A787-CB11-4D9C-AE59-794908F27C46}">
      <dsp:nvSpPr>
        <dsp:cNvPr id="0" name=""/>
        <dsp:cNvSpPr/>
      </dsp:nvSpPr>
      <dsp:spPr>
        <a:xfrm>
          <a:off x="356228" y="230850"/>
          <a:ext cx="5293287" cy="461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kern="1200" dirty="0" smtClean="0">
              <a:solidFill>
                <a:schemeClr val="bg2">
                  <a:lumMod val="50000"/>
                </a:schemeClr>
              </a:solidFill>
            </a:rPr>
            <a:t>KONKRET &amp; PRAGMATISCH </a:t>
          </a:r>
        </a:p>
      </dsp:txBody>
      <dsp:txXfrm>
        <a:off x="356228" y="230850"/>
        <a:ext cx="5293287" cy="461497"/>
      </dsp:txXfrm>
    </dsp:sp>
    <dsp:sp modelId="{02FD41DC-6C03-4477-8B84-2D24E799070D}">
      <dsp:nvSpPr>
        <dsp:cNvPr id="0" name=""/>
        <dsp:cNvSpPr/>
      </dsp:nvSpPr>
      <dsp:spPr>
        <a:xfrm>
          <a:off x="67792" y="173163"/>
          <a:ext cx="576872" cy="576872"/>
        </a:xfrm>
        <a:prstGeom prst="ellipse">
          <a:avLst/>
        </a:prstGeom>
        <a:solidFill>
          <a:srgbClr val="E872B0">
            <a:alpha val="7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454C1-54ED-4805-BFCD-B948C431CDBC}">
      <dsp:nvSpPr>
        <dsp:cNvPr id="0" name=""/>
        <dsp:cNvSpPr/>
      </dsp:nvSpPr>
      <dsp:spPr>
        <a:xfrm>
          <a:off x="774156" y="923503"/>
          <a:ext cx="4875360" cy="461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kern="1200" dirty="0" smtClean="0">
              <a:solidFill>
                <a:schemeClr val="bg2">
                  <a:lumMod val="50000"/>
                </a:schemeClr>
              </a:solidFill>
            </a:rPr>
            <a:t>GANZHEITLICH &amp; UMFASSEND </a:t>
          </a:r>
        </a:p>
      </dsp:txBody>
      <dsp:txXfrm>
        <a:off x="774156" y="923503"/>
        <a:ext cx="4875360" cy="461497"/>
      </dsp:txXfrm>
    </dsp:sp>
    <dsp:sp modelId="{C0BADA1B-113B-48E4-9FD8-8DE4F59C2FEF}">
      <dsp:nvSpPr>
        <dsp:cNvPr id="0" name=""/>
        <dsp:cNvSpPr/>
      </dsp:nvSpPr>
      <dsp:spPr>
        <a:xfrm>
          <a:off x="485720" y="865816"/>
          <a:ext cx="576872" cy="576872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C7E0F-E7CE-407B-B695-B65EF3A5D4E7}">
      <dsp:nvSpPr>
        <dsp:cNvPr id="0" name=""/>
        <dsp:cNvSpPr/>
      </dsp:nvSpPr>
      <dsp:spPr>
        <a:xfrm>
          <a:off x="1003178" y="1615648"/>
          <a:ext cx="4646337" cy="461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kern="1200" dirty="0" smtClean="0">
              <a:solidFill>
                <a:schemeClr val="bg2">
                  <a:lumMod val="50000"/>
                </a:schemeClr>
              </a:solidFill>
            </a:rPr>
            <a:t>DIALOGORIENTIERT &amp; PARTNERSCHAFTLICH </a:t>
          </a:r>
        </a:p>
      </dsp:txBody>
      <dsp:txXfrm>
        <a:off x="1003178" y="1615648"/>
        <a:ext cx="4646337" cy="461497"/>
      </dsp:txXfrm>
    </dsp:sp>
    <dsp:sp modelId="{A00D9DC7-1258-4F65-A8A7-EEF99D0C8B2A}">
      <dsp:nvSpPr>
        <dsp:cNvPr id="0" name=""/>
        <dsp:cNvSpPr/>
      </dsp:nvSpPr>
      <dsp:spPr>
        <a:xfrm>
          <a:off x="714742" y="1557961"/>
          <a:ext cx="576872" cy="576872"/>
        </a:xfrm>
        <a:prstGeom prst="ellipse">
          <a:avLst/>
        </a:prstGeom>
        <a:solidFill>
          <a:schemeClr val="bg2">
            <a:lumMod val="40000"/>
            <a:lumOff val="60000"/>
            <a:alpha val="7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32BA7-7AED-48FD-B0AE-6620DA615217}">
      <dsp:nvSpPr>
        <dsp:cNvPr id="0" name=""/>
        <dsp:cNvSpPr/>
      </dsp:nvSpPr>
      <dsp:spPr>
        <a:xfrm>
          <a:off x="1076303" y="2308301"/>
          <a:ext cx="4573213" cy="461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kern="1200" dirty="0" smtClean="0">
              <a:solidFill>
                <a:schemeClr val="bg2">
                  <a:lumMod val="50000"/>
                </a:schemeClr>
              </a:solidFill>
            </a:rPr>
            <a:t>BÜRGER- &amp; BÜRGERINNENORIENTIERT </a:t>
          </a:r>
        </a:p>
      </dsp:txBody>
      <dsp:txXfrm>
        <a:off x="1076303" y="2308301"/>
        <a:ext cx="4573213" cy="461497"/>
      </dsp:txXfrm>
    </dsp:sp>
    <dsp:sp modelId="{D9CD11B5-E4C6-4B5A-9758-0FB1D27B352F}">
      <dsp:nvSpPr>
        <dsp:cNvPr id="0" name=""/>
        <dsp:cNvSpPr/>
      </dsp:nvSpPr>
      <dsp:spPr>
        <a:xfrm>
          <a:off x="787867" y="2250613"/>
          <a:ext cx="576872" cy="576872"/>
        </a:xfrm>
        <a:prstGeom prst="ellipse">
          <a:avLst/>
        </a:prstGeom>
        <a:solidFill>
          <a:srgbClr val="E872B0">
            <a:alpha val="7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85A5F8-A847-4D8F-9C17-66F4087A32CE}">
      <dsp:nvSpPr>
        <dsp:cNvPr id="0" name=""/>
        <dsp:cNvSpPr/>
      </dsp:nvSpPr>
      <dsp:spPr>
        <a:xfrm>
          <a:off x="1003178" y="3000953"/>
          <a:ext cx="4646337" cy="461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kern="1200" dirty="0" smtClean="0">
              <a:solidFill>
                <a:schemeClr val="bg2">
                  <a:lumMod val="50000"/>
                </a:schemeClr>
              </a:solidFill>
            </a:rPr>
            <a:t>TRANSPARENT </a:t>
          </a:r>
        </a:p>
      </dsp:txBody>
      <dsp:txXfrm>
        <a:off x="1003178" y="3000953"/>
        <a:ext cx="4646337" cy="461497"/>
      </dsp:txXfrm>
    </dsp:sp>
    <dsp:sp modelId="{87E7035E-0C51-47D4-8207-99409B3FF74C}">
      <dsp:nvSpPr>
        <dsp:cNvPr id="0" name=""/>
        <dsp:cNvSpPr/>
      </dsp:nvSpPr>
      <dsp:spPr>
        <a:xfrm>
          <a:off x="714742" y="2943266"/>
          <a:ext cx="576872" cy="576872"/>
        </a:xfrm>
        <a:prstGeom prst="ellipse">
          <a:avLst/>
        </a:prstGeom>
        <a:solidFill>
          <a:schemeClr val="tx1">
            <a:lumMod val="40000"/>
            <a:lumOff val="60000"/>
            <a:alpha val="7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5F97D-EF62-4B77-BA6F-01B6FDBF6BE6}">
      <dsp:nvSpPr>
        <dsp:cNvPr id="0" name=""/>
        <dsp:cNvSpPr/>
      </dsp:nvSpPr>
      <dsp:spPr>
        <a:xfrm>
          <a:off x="774156" y="3693099"/>
          <a:ext cx="4875360" cy="461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kern="1200" dirty="0" smtClean="0">
              <a:solidFill>
                <a:schemeClr val="bg2">
                  <a:lumMod val="50000"/>
                </a:schemeClr>
              </a:solidFill>
            </a:rPr>
            <a:t>FORTLAUFEND </a:t>
          </a:r>
        </a:p>
      </dsp:txBody>
      <dsp:txXfrm>
        <a:off x="774156" y="3693099"/>
        <a:ext cx="4875360" cy="461497"/>
      </dsp:txXfrm>
    </dsp:sp>
    <dsp:sp modelId="{3799D44A-A09A-4580-AA9A-D3DABB8DEEC3}">
      <dsp:nvSpPr>
        <dsp:cNvPr id="0" name=""/>
        <dsp:cNvSpPr/>
      </dsp:nvSpPr>
      <dsp:spPr>
        <a:xfrm>
          <a:off x="485720" y="3635411"/>
          <a:ext cx="576872" cy="576872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FD1FC4-8E6A-46B1-BAF0-730A311E5F10}">
      <dsp:nvSpPr>
        <dsp:cNvPr id="0" name=""/>
        <dsp:cNvSpPr/>
      </dsp:nvSpPr>
      <dsp:spPr>
        <a:xfrm>
          <a:off x="356228" y="4385751"/>
          <a:ext cx="5293287" cy="461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kern="1200" dirty="0" smtClean="0">
              <a:solidFill>
                <a:schemeClr val="bg2">
                  <a:lumMod val="50000"/>
                </a:schemeClr>
              </a:solidFill>
            </a:rPr>
            <a:t>FLEXIBEL </a:t>
          </a:r>
        </a:p>
      </dsp:txBody>
      <dsp:txXfrm>
        <a:off x="356228" y="4385751"/>
        <a:ext cx="5293287" cy="461497"/>
      </dsp:txXfrm>
    </dsp:sp>
    <dsp:sp modelId="{1F4C10A1-98A3-4AA6-BC9B-F5DCA9A18E19}">
      <dsp:nvSpPr>
        <dsp:cNvPr id="0" name=""/>
        <dsp:cNvSpPr/>
      </dsp:nvSpPr>
      <dsp:spPr>
        <a:xfrm>
          <a:off x="67792" y="4328064"/>
          <a:ext cx="576872" cy="576872"/>
        </a:xfrm>
        <a:prstGeom prst="ellipse">
          <a:avLst/>
        </a:prstGeom>
        <a:solidFill>
          <a:srgbClr val="E872B0">
            <a:alpha val="7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"/>
          <p:cNvSpPr>
            <a:spLocks noGrp="1"/>
          </p:cNvSpPr>
          <p:nvPr>
            <p:ph type="pic" sz="quarter" idx="38" hasCustomPrompt="1"/>
          </p:nvPr>
        </p:nvSpPr>
        <p:spPr>
          <a:xfrm>
            <a:off x="231423" y="3247502"/>
            <a:ext cx="8634412" cy="3174918"/>
          </a:xfrm>
          <a:custGeom>
            <a:avLst/>
            <a:gdLst>
              <a:gd name="connsiteX0" fmla="*/ 0 w 8634412"/>
              <a:gd name="connsiteY0" fmla="*/ 0 h 3171600"/>
              <a:gd name="connsiteX1" fmla="*/ 8634412 w 8634412"/>
              <a:gd name="connsiteY1" fmla="*/ 0 h 3171600"/>
              <a:gd name="connsiteX2" fmla="*/ 8634412 w 8634412"/>
              <a:gd name="connsiteY2" fmla="*/ 3171600 h 3171600"/>
              <a:gd name="connsiteX3" fmla="*/ 0 w 8634412"/>
              <a:gd name="connsiteY3" fmla="*/ 3171600 h 3171600"/>
              <a:gd name="connsiteX4" fmla="*/ 0 w 8634412"/>
              <a:gd name="connsiteY4" fmla="*/ 0 h 3171600"/>
              <a:gd name="connsiteX0" fmla="*/ 0 w 8634412"/>
              <a:gd name="connsiteY0" fmla="*/ 3620 h 3175220"/>
              <a:gd name="connsiteX1" fmla="*/ 1431777 w 8634412"/>
              <a:gd name="connsiteY1" fmla="*/ 0 h 3175220"/>
              <a:gd name="connsiteX2" fmla="*/ 8634412 w 8634412"/>
              <a:gd name="connsiteY2" fmla="*/ 3620 h 3175220"/>
              <a:gd name="connsiteX3" fmla="*/ 8634412 w 8634412"/>
              <a:gd name="connsiteY3" fmla="*/ 3175220 h 3175220"/>
              <a:gd name="connsiteX4" fmla="*/ 0 w 8634412"/>
              <a:gd name="connsiteY4" fmla="*/ 3175220 h 3175220"/>
              <a:gd name="connsiteX5" fmla="*/ 0 w 8634412"/>
              <a:gd name="connsiteY5" fmla="*/ 3620 h 3175220"/>
              <a:gd name="connsiteX0" fmla="*/ 0 w 8634412"/>
              <a:gd name="connsiteY0" fmla="*/ 3620 h 3175220"/>
              <a:gd name="connsiteX1" fmla="*/ 1165377 w 8634412"/>
              <a:gd name="connsiteY1" fmla="*/ 0 h 3175220"/>
              <a:gd name="connsiteX2" fmla="*/ 1431777 w 8634412"/>
              <a:gd name="connsiteY2" fmla="*/ 0 h 3175220"/>
              <a:gd name="connsiteX3" fmla="*/ 8634412 w 8634412"/>
              <a:gd name="connsiteY3" fmla="*/ 3620 h 3175220"/>
              <a:gd name="connsiteX4" fmla="*/ 8634412 w 8634412"/>
              <a:gd name="connsiteY4" fmla="*/ 3175220 h 3175220"/>
              <a:gd name="connsiteX5" fmla="*/ 0 w 8634412"/>
              <a:gd name="connsiteY5" fmla="*/ 3175220 h 3175220"/>
              <a:gd name="connsiteX6" fmla="*/ 0 w 8634412"/>
              <a:gd name="connsiteY6" fmla="*/ 3620 h 3175220"/>
              <a:gd name="connsiteX0" fmla="*/ 0 w 8634412"/>
              <a:gd name="connsiteY0" fmla="*/ 3620 h 3175220"/>
              <a:gd name="connsiteX1" fmla="*/ 1165377 w 8634412"/>
              <a:gd name="connsiteY1" fmla="*/ 0 h 3175220"/>
              <a:gd name="connsiteX2" fmla="*/ 1438977 w 8634412"/>
              <a:gd name="connsiteY2" fmla="*/ 604800 h 3175220"/>
              <a:gd name="connsiteX3" fmla="*/ 8634412 w 8634412"/>
              <a:gd name="connsiteY3" fmla="*/ 3620 h 3175220"/>
              <a:gd name="connsiteX4" fmla="*/ 8634412 w 8634412"/>
              <a:gd name="connsiteY4" fmla="*/ 3175220 h 3175220"/>
              <a:gd name="connsiteX5" fmla="*/ 0 w 8634412"/>
              <a:gd name="connsiteY5" fmla="*/ 3175220 h 3175220"/>
              <a:gd name="connsiteX6" fmla="*/ 0 w 8634412"/>
              <a:gd name="connsiteY6" fmla="*/ 3620 h 3175220"/>
              <a:gd name="connsiteX0" fmla="*/ 0 w 8634412"/>
              <a:gd name="connsiteY0" fmla="*/ 1239 h 3172839"/>
              <a:gd name="connsiteX1" fmla="*/ 1439220 w 8634412"/>
              <a:gd name="connsiteY1" fmla="*/ 0 h 3172839"/>
              <a:gd name="connsiteX2" fmla="*/ 1438977 w 8634412"/>
              <a:gd name="connsiteY2" fmla="*/ 602419 h 3172839"/>
              <a:gd name="connsiteX3" fmla="*/ 8634412 w 8634412"/>
              <a:gd name="connsiteY3" fmla="*/ 1239 h 3172839"/>
              <a:gd name="connsiteX4" fmla="*/ 8634412 w 8634412"/>
              <a:gd name="connsiteY4" fmla="*/ 3172839 h 3172839"/>
              <a:gd name="connsiteX5" fmla="*/ 0 w 8634412"/>
              <a:gd name="connsiteY5" fmla="*/ 3172839 h 3172839"/>
              <a:gd name="connsiteX6" fmla="*/ 0 w 8634412"/>
              <a:gd name="connsiteY6" fmla="*/ 1239 h 3172839"/>
              <a:gd name="connsiteX0" fmla="*/ 0 w 8634412"/>
              <a:gd name="connsiteY0" fmla="*/ 6001 h 3177601"/>
              <a:gd name="connsiteX1" fmla="*/ 1434458 w 8634412"/>
              <a:gd name="connsiteY1" fmla="*/ 0 h 3177601"/>
              <a:gd name="connsiteX2" fmla="*/ 1438977 w 8634412"/>
              <a:gd name="connsiteY2" fmla="*/ 607181 h 3177601"/>
              <a:gd name="connsiteX3" fmla="*/ 8634412 w 8634412"/>
              <a:gd name="connsiteY3" fmla="*/ 6001 h 3177601"/>
              <a:gd name="connsiteX4" fmla="*/ 8634412 w 8634412"/>
              <a:gd name="connsiteY4" fmla="*/ 3177601 h 3177601"/>
              <a:gd name="connsiteX5" fmla="*/ 0 w 8634412"/>
              <a:gd name="connsiteY5" fmla="*/ 3177601 h 3177601"/>
              <a:gd name="connsiteX6" fmla="*/ 0 w 8634412"/>
              <a:gd name="connsiteY6" fmla="*/ 6001 h 3177601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8977 w 8634412"/>
              <a:gd name="connsiteY2" fmla="*/ 601180 h 3171600"/>
              <a:gd name="connsiteX3" fmla="*/ 8634412 w 8634412"/>
              <a:gd name="connsiteY3" fmla="*/ 0 h 3171600"/>
              <a:gd name="connsiteX4" fmla="*/ 8634412 w 8634412"/>
              <a:gd name="connsiteY4" fmla="*/ 3171600 h 3171600"/>
              <a:gd name="connsiteX5" fmla="*/ 0 w 8634412"/>
              <a:gd name="connsiteY5" fmla="*/ 3171600 h 3171600"/>
              <a:gd name="connsiteX6" fmla="*/ 0 w 8634412"/>
              <a:gd name="connsiteY6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6595 w 8634412"/>
              <a:gd name="connsiteY2" fmla="*/ 596418 h 3171600"/>
              <a:gd name="connsiteX3" fmla="*/ 8634412 w 8634412"/>
              <a:gd name="connsiteY3" fmla="*/ 0 h 3171600"/>
              <a:gd name="connsiteX4" fmla="*/ 8634412 w 8634412"/>
              <a:gd name="connsiteY4" fmla="*/ 3171600 h 3171600"/>
              <a:gd name="connsiteX5" fmla="*/ 0 w 8634412"/>
              <a:gd name="connsiteY5" fmla="*/ 3171600 h 3171600"/>
              <a:gd name="connsiteX6" fmla="*/ 0 w 8634412"/>
              <a:gd name="connsiteY6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29452 w 8634412"/>
              <a:gd name="connsiteY2" fmla="*/ 594036 h 3171600"/>
              <a:gd name="connsiteX3" fmla="*/ 8634412 w 8634412"/>
              <a:gd name="connsiteY3" fmla="*/ 0 h 3171600"/>
              <a:gd name="connsiteX4" fmla="*/ 8634412 w 8634412"/>
              <a:gd name="connsiteY4" fmla="*/ 3171600 h 3171600"/>
              <a:gd name="connsiteX5" fmla="*/ 0 w 8634412"/>
              <a:gd name="connsiteY5" fmla="*/ 3171600 h 3171600"/>
              <a:gd name="connsiteX6" fmla="*/ 0 w 8634412"/>
              <a:gd name="connsiteY6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1834 w 8634412"/>
              <a:gd name="connsiteY2" fmla="*/ 598798 h 3171600"/>
              <a:gd name="connsiteX3" fmla="*/ 8634412 w 8634412"/>
              <a:gd name="connsiteY3" fmla="*/ 0 h 3171600"/>
              <a:gd name="connsiteX4" fmla="*/ 8634412 w 8634412"/>
              <a:gd name="connsiteY4" fmla="*/ 3171600 h 3171600"/>
              <a:gd name="connsiteX5" fmla="*/ 0 w 8634412"/>
              <a:gd name="connsiteY5" fmla="*/ 3171600 h 3171600"/>
              <a:gd name="connsiteX6" fmla="*/ 0 w 8634412"/>
              <a:gd name="connsiteY6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6596 w 8634412"/>
              <a:gd name="connsiteY2" fmla="*/ 598798 h 3171600"/>
              <a:gd name="connsiteX3" fmla="*/ 8634412 w 8634412"/>
              <a:gd name="connsiteY3" fmla="*/ 0 h 3171600"/>
              <a:gd name="connsiteX4" fmla="*/ 8634412 w 8634412"/>
              <a:gd name="connsiteY4" fmla="*/ 3171600 h 3171600"/>
              <a:gd name="connsiteX5" fmla="*/ 0 w 8634412"/>
              <a:gd name="connsiteY5" fmla="*/ 3171600 h 3171600"/>
              <a:gd name="connsiteX6" fmla="*/ 0 w 8634412"/>
              <a:gd name="connsiteY6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4215 w 8634412"/>
              <a:gd name="connsiteY2" fmla="*/ 598798 h 3171600"/>
              <a:gd name="connsiteX3" fmla="*/ 8634412 w 8634412"/>
              <a:gd name="connsiteY3" fmla="*/ 0 h 3171600"/>
              <a:gd name="connsiteX4" fmla="*/ 8634412 w 8634412"/>
              <a:gd name="connsiteY4" fmla="*/ 3171600 h 3171600"/>
              <a:gd name="connsiteX5" fmla="*/ 0 w 8634412"/>
              <a:gd name="connsiteY5" fmla="*/ 3171600 h 3171600"/>
              <a:gd name="connsiteX6" fmla="*/ 0 w 8634412"/>
              <a:gd name="connsiteY6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4215 w 8634412"/>
              <a:gd name="connsiteY2" fmla="*/ 598798 h 3171600"/>
              <a:gd name="connsiteX3" fmla="*/ 7269515 w 8634412"/>
              <a:gd name="connsiteY3" fmla="*/ 109123 h 3171600"/>
              <a:gd name="connsiteX4" fmla="*/ 8634412 w 8634412"/>
              <a:gd name="connsiteY4" fmla="*/ 0 h 3171600"/>
              <a:gd name="connsiteX5" fmla="*/ 8634412 w 8634412"/>
              <a:gd name="connsiteY5" fmla="*/ 3171600 h 3171600"/>
              <a:gd name="connsiteX6" fmla="*/ 0 w 8634412"/>
              <a:gd name="connsiteY6" fmla="*/ 3171600 h 3171600"/>
              <a:gd name="connsiteX7" fmla="*/ 0 w 8634412"/>
              <a:gd name="connsiteY7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4215 w 8634412"/>
              <a:gd name="connsiteY2" fmla="*/ 598798 h 3171600"/>
              <a:gd name="connsiteX3" fmla="*/ 7269515 w 8634412"/>
              <a:gd name="connsiteY3" fmla="*/ 109123 h 3171600"/>
              <a:gd name="connsiteX4" fmla="*/ 7562408 w 8634412"/>
              <a:gd name="connsiteY4" fmla="*/ 80548 h 3171600"/>
              <a:gd name="connsiteX5" fmla="*/ 8634412 w 8634412"/>
              <a:gd name="connsiteY5" fmla="*/ 0 h 3171600"/>
              <a:gd name="connsiteX6" fmla="*/ 8634412 w 8634412"/>
              <a:gd name="connsiteY6" fmla="*/ 3171600 h 3171600"/>
              <a:gd name="connsiteX7" fmla="*/ 0 w 8634412"/>
              <a:gd name="connsiteY7" fmla="*/ 3171600 h 3171600"/>
              <a:gd name="connsiteX8" fmla="*/ 0 w 8634412"/>
              <a:gd name="connsiteY8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4215 w 8634412"/>
              <a:gd name="connsiteY2" fmla="*/ 598798 h 3171600"/>
              <a:gd name="connsiteX3" fmla="*/ 7245702 w 8634412"/>
              <a:gd name="connsiteY3" fmla="*/ 602042 h 3171600"/>
              <a:gd name="connsiteX4" fmla="*/ 7562408 w 8634412"/>
              <a:gd name="connsiteY4" fmla="*/ 80548 h 3171600"/>
              <a:gd name="connsiteX5" fmla="*/ 8634412 w 8634412"/>
              <a:gd name="connsiteY5" fmla="*/ 0 h 3171600"/>
              <a:gd name="connsiteX6" fmla="*/ 8634412 w 8634412"/>
              <a:gd name="connsiteY6" fmla="*/ 3171600 h 3171600"/>
              <a:gd name="connsiteX7" fmla="*/ 0 w 8634412"/>
              <a:gd name="connsiteY7" fmla="*/ 3171600 h 3171600"/>
              <a:gd name="connsiteX8" fmla="*/ 0 w 8634412"/>
              <a:gd name="connsiteY8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4215 w 8634412"/>
              <a:gd name="connsiteY2" fmla="*/ 598798 h 3171600"/>
              <a:gd name="connsiteX3" fmla="*/ 7245702 w 8634412"/>
              <a:gd name="connsiteY3" fmla="*/ 602042 h 3171600"/>
              <a:gd name="connsiteX4" fmla="*/ 7243320 w 8634412"/>
              <a:gd name="connsiteY4" fmla="*/ 6729 h 3171600"/>
              <a:gd name="connsiteX5" fmla="*/ 8634412 w 8634412"/>
              <a:gd name="connsiteY5" fmla="*/ 0 h 3171600"/>
              <a:gd name="connsiteX6" fmla="*/ 8634412 w 8634412"/>
              <a:gd name="connsiteY6" fmla="*/ 3171600 h 3171600"/>
              <a:gd name="connsiteX7" fmla="*/ 0 w 8634412"/>
              <a:gd name="connsiteY7" fmla="*/ 3171600 h 3171600"/>
              <a:gd name="connsiteX8" fmla="*/ 0 w 8634412"/>
              <a:gd name="connsiteY8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4215 w 8634412"/>
              <a:gd name="connsiteY2" fmla="*/ 598798 h 3171600"/>
              <a:gd name="connsiteX3" fmla="*/ 7245702 w 8634412"/>
              <a:gd name="connsiteY3" fmla="*/ 602042 h 3171600"/>
              <a:gd name="connsiteX4" fmla="*/ 7248082 w 8634412"/>
              <a:gd name="connsiteY4" fmla="*/ 1967 h 3171600"/>
              <a:gd name="connsiteX5" fmla="*/ 8634412 w 8634412"/>
              <a:gd name="connsiteY5" fmla="*/ 0 h 3171600"/>
              <a:gd name="connsiteX6" fmla="*/ 8634412 w 8634412"/>
              <a:gd name="connsiteY6" fmla="*/ 3171600 h 3171600"/>
              <a:gd name="connsiteX7" fmla="*/ 0 w 8634412"/>
              <a:gd name="connsiteY7" fmla="*/ 3171600 h 3171600"/>
              <a:gd name="connsiteX8" fmla="*/ 0 w 8634412"/>
              <a:gd name="connsiteY8" fmla="*/ 0 h 3171600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45702 w 8634412"/>
              <a:gd name="connsiteY3" fmla="*/ 60245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45702 w 8634412"/>
              <a:gd name="connsiteY3" fmla="*/ 60245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51003 w 8634412"/>
              <a:gd name="connsiteY3" fmla="*/ 60510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51003 w 8634412"/>
              <a:gd name="connsiteY3" fmla="*/ 59980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45702 w 8634412"/>
              <a:gd name="connsiteY3" fmla="*/ 597155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45702 w 8634412"/>
              <a:gd name="connsiteY3" fmla="*/ 597155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45702 w 8634412"/>
              <a:gd name="connsiteY3" fmla="*/ 59980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355877 w 8634412"/>
              <a:gd name="connsiteY1" fmla="*/ 3938 h 3172014"/>
              <a:gd name="connsiteX2" fmla="*/ 1434215 w 8634412"/>
              <a:gd name="connsiteY2" fmla="*/ 599212 h 3172014"/>
              <a:gd name="connsiteX3" fmla="*/ 7245702 w 8634412"/>
              <a:gd name="connsiteY3" fmla="*/ 59980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355877 w 8634412"/>
              <a:gd name="connsiteY1" fmla="*/ 3938 h 3172014"/>
              <a:gd name="connsiteX2" fmla="*/ 1358015 w 8634412"/>
              <a:gd name="connsiteY2" fmla="*/ 677793 h 3172014"/>
              <a:gd name="connsiteX3" fmla="*/ 7245702 w 8634412"/>
              <a:gd name="connsiteY3" fmla="*/ 59980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363020 w 8634412"/>
              <a:gd name="connsiteY1" fmla="*/ 1557 h 3172014"/>
              <a:gd name="connsiteX2" fmla="*/ 1358015 w 8634412"/>
              <a:gd name="connsiteY2" fmla="*/ 677793 h 3172014"/>
              <a:gd name="connsiteX3" fmla="*/ 7245702 w 8634412"/>
              <a:gd name="connsiteY3" fmla="*/ 59980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1239 h 3172839"/>
              <a:gd name="connsiteX1" fmla="*/ 1358258 w 8634412"/>
              <a:gd name="connsiteY1" fmla="*/ 0 h 3172839"/>
              <a:gd name="connsiteX2" fmla="*/ 1358015 w 8634412"/>
              <a:gd name="connsiteY2" fmla="*/ 678618 h 3172839"/>
              <a:gd name="connsiteX3" fmla="*/ 7245702 w 8634412"/>
              <a:gd name="connsiteY3" fmla="*/ 600631 h 3172839"/>
              <a:gd name="connsiteX4" fmla="*/ 7243319 w 8634412"/>
              <a:gd name="connsiteY4" fmla="*/ 825 h 3172839"/>
              <a:gd name="connsiteX5" fmla="*/ 8634412 w 8634412"/>
              <a:gd name="connsiteY5" fmla="*/ 1239 h 3172839"/>
              <a:gd name="connsiteX6" fmla="*/ 8634412 w 8634412"/>
              <a:gd name="connsiteY6" fmla="*/ 3172839 h 3172839"/>
              <a:gd name="connsiteX7" fmla="*/ 0 w 8634412"/>
              <a:gd name="connsiteY7" fmla="*/ 3172839 h 3172839"/>
              <a:gd name="connsiteX8" fmla="*/ 0 w 8634412"/>
              <a:gd name="connsiteY8" fmla="*/ 1239 h 3172839"/>
              <a:gd name="connsiteX0" fmla="*/ 0 w 8634412"/>
              <a:gd name="connsiteY0" fmla="*/ 1239 h 3172839"/>
              <a:gd name="connsiteX1" fmla="*/ 1358258 w 8634412"/>
              <a:gd name="connsiteY1" fmla="*/ 0 h 3172839"/>
              <a:gd name="connsiteX2" fmla="*/ 1358015 w 8634412"/>
              <a:gd name="connsiteY2" fmla="*/ 678618 h 3172839"/>
              <a:gd name="connsiteX3" fmla="*/ 7321902 w 8634412"/>
              <a:gd name="connsiteY3" fmla="*/ 679212 h 3172839"/>
              <a:gd name="connsiteX4" fmla="*/ 7243319 w 8634412"/>
              <a:gd name="connsiteY4" fmla="*/ 825 h 3172839"/>
              <a:gd name="connsiteX5" fmla="*/ 8634412 w 8634412"/>
              <a:gd name="connsiteY5" fmla="*/ 1239 h 3172839"/>
              <a:gd name="connsiteX6" fmla="*/ 8634412 w 8634412"/>
              <a:gd name="connsiteY6" fmla="*/ 3172839 h 3172839"/>
              <a:gd name="connsiteX7" fmla="*/ 0 w 8634412"/>
              <a:gd name="connsiteY7" fmla="*/ 3172839 h 3172839"/>
              <a:gd name="connsiteX8" fmla="*/ 0 w 8634412"/>
              <a:gd name="connsiteY8" fmla="*/ 1239 h 3172839"/>
              <a:gd name="connsiteX0" fmla="*/ 0 w 8634412"/>
              <a:gd name="connsiteY0" fmla="*/ 2795 h 3174395"/>
              <a:gd name="connsiteX1" fmla="*/ 1358258 w 8634412"/>
              <a:gd name="connsiteY1" fmla="*/ 1556 h 3174395"/>
              <a:gd name="connsiteX2" fmla="*/ 1358015 w 8634412"/>
              <a:gd name="connsiteY2" fmla="*/ 680174 h 3174395"/>
              <a:gd name="connsiteX3" fmla="*/ 7321902 w 8634412"/>
              <a:gd name="connsiteY3" fmla="*/ 680768 h 3174395"/>
              <a:gd name="connsiteX4" fmla="*/ 7329044 w 8634412"/>
              <a:gd name="connsiteY4" fmla="*/ 0 h 3174395"/>
              <a:gd name="connsiteX5" fmla="*/ 8634412 w 8634412"/>
              <a:gd name="connsiteY5" fmla="*/ 2795 h 3174395"/>
              <a:gd name="connsiteX6" fmla="*/ 8634412 w 8634412"/>
              <a:gd name="connsiteY6" fmla="*/ 3174395 h 3174395"/>
              <a:gd name="connsiteX7" fmla="*/ 0 w 8634412"/>
              <a:gd name="connsiteY7" fmla="*/ 3174395 h 3174395"/>
              <a:gd name="connsiteX8" fmla="*/ 0 w 8634412"/>
              <a:gd name="connsiteY8" fmla="*/ 2795 h 3174395"/>
              <a:gd name="connsiteX0" fmla="*/ 0 w 8634412"/>
              <a:gd name="connsiteY0" fmla="*/ 2795 h 3174395"/>
              <a:gd name="connsiteX1" fmla="*/ 1358258 w 8634412"/>
              <a:gd name="connsiteY1" fmla="*/ 1556 h 3174395"/>
              <a:gd name="connsiteX2" fmla="*/ 1358015 w 8634412"/>
              <a:gd name="connsiteY2" fmla="*/ 680174 h 3174395"/>
              <a:gd name="connsiteX3" fmla="*/ 7321902 w 8634412"/>
              <a:gd name="connsiteY3" fmla="*/ 680768 h 3174395"/>
              <a:gd name="connsiteX4" fmla="*/ 7319519 w 8634412"/>
              <a:gd name="connsiteY4" fmla="*/ 0 h 3174395"/>
              <a:gd name="connsiteX5" fmla="*/ 8634412 w 8634412"/>
              <a:gd name="connsiteY5" fmla="*/ 2795 h 3174395"/>
              <a:gd name="connsiteX6" fmla="*/ 8634412 w 8634412"/>
              <a:gd name="connsiteY6" fmla="*/ 3174395 h 3174395"/>
              <a:gd name="connsiteX7" fmla="*/ 0 w 8634412"/>
              <a:gd name="connsiteY7" fmla="*/ 3174395 h 3174395"/>
              <a:gd name="connsiteX8" fmla="*/ 0 w 8634412"/>
              <a:gd name="connsiteY8" fmla="*/ 2795 h 3174395"/>
              <a:gd name="connsiteX0" fmla="*/ 0 w 8634412"/>
              <a:gd name="connsiteY0" fmla="*/ 2795 h 3174395"/>
              <a:gd name="connsiteX1" fmla="*/ 1358258 w 8634412"/>
              <a:gd name="connsiteY1" fmla="*/ 1556 h 3174395"/>
              <a:gd name="connsiteX2" fmla="*/ 1358015 w 8634412"/>
              <a:gd name="connsiteY2" fmla="*/ 680174 h 3174395"/>
              <a:gd name="connsiteX3" fmla="*/ 7321902 w 8634412"/>
              <a:gd name="connsiteY3" fmla="*/ 680768 h 3174395"/>
              <a:gd name="connsiteX4" fmla="*/ 7324282 w 8634412"/>
              <a:gd name="connsiteY4" fmla="*/ 0 h 3174395"/>
              <a:gd name="connsiteX5" fmla="*/ 8634412 w 8634412"/>
              <a:gd name="connsiteY5" fmla="*/ 2795 h 3174395"/>
              <a:gd name="connsiteX6" fmla="*/ 8634412 w 8634412"/>
              <a:gd name="connsiteY6" fmla="*/ 3174395 h 3174395"/>
              <a:gd name="connsiteX7" fmla="*/ 0 w 8634412"/>
              <a:gd name="connsiteY7" fmla="*/ 3174395 h 3174395"/>
              <a:gd name="connsiteX8" fmla="*/ 0 w 8634412"/>
              <a:gd name="connsiteY8" fmla="*/ 2795 h 3174395"/>
              <a:gd name="connsiteX0" fmla="*/ 0 w 8634412"/>
              <a:gd name="connsiteY0" fmla="*/ 2795 h 3174395"/>
              <a:gd name="connsiteX1" fmla="*/ 1358258 w 8634412"/>
              <a:gd name="connsiteY1" fmla="*/ 3937 h 3174395"/>
              <a:gd name="connsiteX2" fmla="*/ 1358015 w 8634412"/>
              <a:gd name="connsiteY2" fmla="*/ 680174 h 3174395"/>
              <a:gd name="connsiteX3" fmla="*/ 7321902 w 8634412"/>
              <a:gd name="connsiteY3" fmla="*/ 680768 h 3174395"/>
              <a:gd name="connsiteX4" fmla="*/ 7324282 w 8634412"/>
              <a:gd name="connsiteY4" fmla="*/ 0 h 3174395"/>
              <a:gd name="connsiteX5" fmla="*/ 8634412 w 8634412"/>
              <a:gd name="connsiteY5" fmla="*/ 2795 h 3174395"/>
              <a:gd name="connsiteX6" fmla="*/ 8634412 w 8634412"/>
              <a:gd name="connsiteY6" fmla="*/ 3174395 h 3174395"/>
              <a:gd name="connsiteX7" fmla="*/ 0 w 8634412"/>
              <a:gd name="connsiteY7" fmla="*/ 3174395 h 3174395"/>
              <a:gd name="connsiteX8" fmla="*/ 0 w 8634412"/>
              <a:gd name="connsiteY8" fmla="*/ 2795 h 3174395"/>
              <a:gd name="connsiteX0" fmla="*/ 0 w 8634412"/>
              <a:gd name="connsiteY0" fmla="*/ 3318 h 3174918"/>
              <a:gd name="connsiteX1" fmla="*/ 1358258 w 8634412"/>
              <a:gd name="connsiteY1" fmla="*/ 0 h 3174918"/>
              <a:gd name="connsiteX2" fmla="*/ 1358015 w 8634412"/>
              <a:gd name="connsiteY2" fmla="*/ 680697 h 3174918"/>
              <a:gd name="connsiteX3" fmla="*/ 7321902 w 8634412"/>
              <a:gd name="connsiteY3" fmla="*/ 681291 h 3174918"/>
              <a:gd name="connsiteX4" fmla="*/ 7324282 w 8634412"/>
              <a:gd name="connsiteY4" fmla="*/ 523 h 3174918"/>
              <a:gd name="connsiteX5" fmla="*/ 8634412 w 8634412"/>
              <a:gd name="connsiteY5" fmla="*/ 3318 h 3174918"/>
              <a:gd name="connsiteX6" fmla="*/ 8634412 w 8634412"/>
              <a:gd name="connsiteY6" fmla="*/ 3174918 h 3174918"/>
              <a:gd name="connsiteX7" fmla="*/ 0 w 8634412"/>
              <a:gd name="connsiteY7" fmla="*/ 3174918 h 3174918"/>
              <a:gd name="connsiteX8" fmla="*/ 0 w 8634412"/>
              <a:gd name="connsiteY8" fmla="*/ 3318 h 317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4412" h="3174918">
                <a:moveTo>
                  <a:pt x="0" y="3318"/>
                </a:moveTo>
                <a:lnTo>
                  <a:pt x="1358258" y="0"/>
                </a:lnTo>
                <a:cubicBezTo>
                  <a:pt x="1359764" y="202394"/>
                  <a:pt x="1356509" y="478303"/>
                  <a:pt x="1358015" y="680697"/>
                </a:cubicBezTo>
                <a:lnTo>
                  <a:pt x="7321902" y="681291"/>
                </a:lnTo>
                <a:cubicBezTo>
                  <a:pt x="7322695" y="481266"/>
                  <a:pt x="7323489" y="200548"/>
                  <a:pt x="7324282" y="523"/>
                </a:cubicBezTo>
                <a:lnTo>
                  <a:pt x="8634412" y="3318"/>
                </a:lnTo>
                <a:lnTo>
                  <a:pt x="8634412" y="3174918"/>
                </a:lnTo>
                <a:lnTo>
                  <a:pt x="0" y="3174918"/>
                </a:lnTo>
                <a:lnTo>
                  <a:pt x="0" y="3318"/>
                </a:lnTo>
                <a:close/>
              </a:path>
            </a:pathLst>
          </a:custGeo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de-DE" dirty="0" smtClean="0"/>
              <a:t>Bild durch Klicken auf das Symbol hinzufügen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31422" y="903111"/>
            <a:ext cx="8686800" cy="21238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grpSp>
        <p:nvGrpSpPr>
          <p:cNvPr id="9" name="Gruppieren 8"/>
          <p:cNvGrpSpPr/>
          <p:nvPr/>
        </p:nvGrpSpPr>
        <p:grpSpPr>
          <a:xfrm>
            <a:off x="1629102" y="1916965"/>
            <a:ext cx="5885794" cy="1971865"/>
            <a:chOff x="9501352" y="5133129"/>
            <a:chExt cx="5906813" cy="1977120"/>
          </a:xfrm>
        </p:grpSpPr>
        <p:grpSp>
          <p:nvGrpSpPr>
            <p:cNvPr id="10" name="Gruppieren 12"/>
            <p:cNvGrpSpPr/>
            <p:nvPr/>
          </p:nvGrpSpPr>
          <p:grpSpPr>
            <a:xfrm>
              <a:off x="9506607" y="5154737"/>
              <a:ext cx="5888297" cy="1933904"/>
              <a:chOff x="12307614" y="1954924"/>
              <a:chExt cx="5888297" cy="1933904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12307614" y="3245100"/>
                <a:ext cx="5875283" cy="643728"/>
              </a:xfrm>
              <a:prstGeom prst="rect">
                <a:avLst/>
              </a:prstGeom>
              <a:solidFill>
                <a:srgbClr val="EFEEEB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800" b="1" baseline="30000" dirty="0" smtClean="0"/>
                  <a:t> </a:t>
                </a:r>
              </a:p>
            </p:txBody>
          </p:sp>
          <p:sp>
            <p:nvSpPr>
              <p:cNvPr id="13" name="Rechteck 12"/>
              <p:cNvSpPr/>
              <p:nvPr/>
            </p:nvSpPr>
            <p:spPr>
              <a:xfrm>
                <a:off x="12328632" y="1954924"/>
                <a:ext cx="5867279" cy="1303283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800" b="1" baseline="30000" dirty="0" smtClean="0"/>
              </a:p>
            </p:txBody>
          </p:sp>
        </p:grpSp>
        <p:sp>
          <p:nvSpPr>
            <p:cNvPr id="11" name="Rechteck 10"/>
            <p:cNvSpPr/>
            <p:nvPr/>
          </p:nvSpPr>
          <p:spPr>
            <a:xfrm>
              <a:off x="9501352" y="5133129"/>
              <a:ext cx="5906813" cy="1977120"/>
            </a:xfrm>
            <a:prstGeom prst="rect">
              <a:avLst/>
            </a:prstGeom>
            <a:noFill/>
            <a:ln w="76200" cap="sq">
              <a:solidFill>
                <a:schemeClr val="bg1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800" b="1" baseline="30000" dirty="0" smtClean="0"/>
                <a:t> </a:t>
              </a:r>
            </a:p>
          </p:txBody>
        </p:sp>
      </p:grpSp>
      <p:sp>
        <p:nvSpPr>
          <p:cNvPr id="15" name="Rechteck 14"/>
          <p:cNvSpPr/>
          <p:nvPr/>
        </p:nvSpPr>
        <p:spPr>
          <a:xfrm>
            <a:off x="1667436" y="1951001"/>
            <a:ext cx="5815853" cy="1289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19" name="Rechteck 18"/>
          <p:cNvSpPr/>
          <p:nvPr/>
        </p:nvSpPr>
        <p:spPr>
          <a:xfrm>
            <a:off x="4418437" y="1584495"/>
            <a:ext cx="314106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5" name="Textplatzhalter 20"/>
          <p:cNvSpPr>
            <a:spLocks noGrp="1"/>
          </p:cNvSpPr>
          <p:nvPr>
            <p:ph type="body" sz="quarter" idx="36" hasCustomPrompt="1"/>
          </p:nvPr>
        </p:nvSpPr>
        <p:spPr>
          <a:xfrm>
            <a:off x="1808252" y="3447531"/>
            <a:ext cx="5506949" cy="2000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00" cap="all" baseline="0">
                <a:latin typeface="+mn-lt"/>
                <a:ea typeface="Gadugi" pitchFamily="34" charset="0"/>
              </a:defRPr>
            </a:lvl1pPr>
            <a:lvl2pPr algn="ctr">
              <a:buNone/>
              <a:defRPr sz="1100" cap="all" baseline="0">
                <a:latin typeface="Godugi"/>
              </a:defRPr>
            </a:lvl2pPr>
            <a:lvl3pPr algn="ctr">
              <a:buNone/>
              <a:defRPr sz="1100" cap="all" baseline="0">
                <a:latin typeface="Godugi"/>
              </a:defRPr>
            </a:lvl3pPr>
            <a:lvl4pPr algn="ctr">
              <a:buNone/>
              <a:defRPr sz="1100" cap="all" baseline="0">
                <a:latin typeface="Godugi"/>
              </a:defRPr>
            </a:lvl4pPr>
            <a:lvl5pPr algn="ctr">
              <a:buNone/>
              <a:defRPr sz="1100" cap="all" baseline="0">
                <a:latin typeface="Godugi"/>
              </a:defRPr>
            </a:lvl5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3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adugi" pitchFamily="34" charset="0"/>
                <a:cs typeface="+mn-cs"/>
              </a:rPr>
              <a:t>Subheadline, richtet sich mittig in dieser Fläche aus.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3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Fußzeile 1"/>
          <p:cNvSpPr txBox="1"/>
          <p:nvPr/>
        </p:nvSpPr>
        <p:spPr>
          <a:xfrm>
            <a:off x="216000" y="6548400"/>
            <a:ext cx="1213200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850" b="1" dirty="0" smtClean="0"/>
              <a:t>Landratsamt Augsburg</a:t>
            </a:r>
            <a:endParaRPr lang="de-DE" sz="850" b="1" dirty="0"/>
          </a:p>
        </p:txBody>
      </p:sp>
      <p:sp>
        <p:nvSpPr>
          <p:cNvPr id="17" name="Fußzeile 2"/>
          <p:cNvSpPr txBox="1"/>
          <p:nvPr/>
        </p:nvSpPr>
        <p:spPr>
          <a:xfrm>
            <a:off x="1440000" y="6548400"/>
            <a:ext cx="3060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 smtClean="0"/>
              <a:t>| Prinzregentenplatz 4 |</a:t>
            </a:r>
            <a:r>
              <a:rPr lang="de-DE" sz="900" baseline="0" dirty="0" smtClean="0"/>
              <a:t> </a:t>
            </a:r>
            <a:r>
              <a:rPr lang="de-DE" sz="900" dirty="0" smtClean="0"/>
              <a:t>86150 Augsburg | Tel.: 0821 3102-0 |</a:t>
            </a:r>
            <a:endParaRPr lang="de-DE" sz="900" b="0" dirty="0" smtClean="0"/>
          </a:p>
        </p:txBody>
      </p:sp>
      <p:sp>
        <p:nvSpPr>
          <p:cNvPr id="18" name="Fußzeile 3"/>
          <p:cNvSpPr txBox="1"/>
          <p:nvPr/>
        </p:nvSpPr>
        <p:spPr>
          <a:xfrm>
            <a:off x="4572000" y="6548400"/>
            <a:ext cx="1692000" cy="140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b="1" dirty="0" smtClean="0"/>
              <a:t>www.landkreis-augsburg.de</a:t>
            </a:r>
          </a:p>
        </p:txBody>
      </p:sp>
      <p:sp>
        <p:nvSpPr>
          <p:cNvPr id="21" name="Titel 3"/>
          <p:cNvSpPr>
            <a:spLocks noGrp="1"/>
          </p:cNvSpPr>
          <p:nvPr>
            <p:ph type="title" hasCustomPrompt="1"/>
          </p:nvPr>
        </p:nvSpPr>
        <p:spPr>
          <a:xfrm>
            <a:off x="1669144" y="2009440"/>
            <a:ext cx="5809343" cy="1143000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r>
              <a:rPr lang="de-DE" dirty="0" smtClean="0"/>
              <a:t>Hier steht die Hauptheadline,</a:t>
            </a:r>
            <a:br>
              <a:rPr lang="de-DE" dirty="0" smtClean="0"/>
            </a:br>
            <a:r>
              <a:rPr lang="de-DE" dirty="0" smtClean="0"/>
              <a:t>im Optimalfall etwa diese Länge</a:t>
            </a:r>
            <a:br>
              <a:rPr lang="de-DE" dirty="0" smtClean="0"/>
            </a:br>
            <a:r>
              <a:rPr lang="de-DE" dirty="0" smtClean="0"/>
              <a:t>drei Zeilen.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859200" y="216000"/>
            <a:ext cx="1371600" cy="1371600"/>
          </a:xfrm>
          <a:prstGeom prst="rect">
            <a:avLst/>
          </a:prstGeom>
          <a:blipFill dpi="0" rotWithShape="1">
            <a:blip r:embed="rId2"/>
            <a:srcRect/>
            <a:tile tx="0" ty="0" sx="75000" sy="75000" flip="none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baseline="30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2 spaltig; Resumezeile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/>
          <p:cNvSpPr/>
          <p:nvPr/>
        </p:nvSpPr>
        <p:spPr>
          <a:xfrm>
            <a:off x="216587" y="927847"/>
            <a:ext cx="8717205" cy="4663656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5" name="Rechteck 34"/>
          <p:cNvSpPr/>
          <p:nvPr/>
        </p:nvSpPr>
        <p:spPr>
          <a:xfrm>
            <a:off x="161366" y="1046774"/>
            <a:ext cx="8824979" cy="1089598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44" name="Rechteck 43"/>
          <p:cNvSpPr/>
          <p:nvPr/>
        </p:nvSpPr>
        <p:spPr>
          <a:xfrm>
            <a:off x="215901" y="2052917"/>
            <a:ext cx="8712946" cy="430306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2" name="Rechteck 21"/>
          <p:cNvSpPr/>
          <p:nvPr/>
        </p:nvSpPr>
        <p:spPr>
          <a:xfrm>
            <a:off x="-1" y="5809308"/>
            <a:ext cx="193965" cy="513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3" name="Rechteck 22"/>
          <p:cNvSpPr/>
          <p:nvPr/>
        </p:nvSpPr>
        <p:spPr>
          <a:xfrm>
            <a:off x="214884" y="5843339"/>
            <a:ext cx="8708537" cy="77804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6" name="Rechteck 25"/>
          <p:cNvSpPr/>
          <p:nvPr/>
        </p:nvSpPr>
        <p:spPr>
          <a:xfrm>
            <a:off x="211015" y="5828044"/>
            <a:ext cx="8772212" cy="477222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-25000" dirty="0" smtClean="0"/>
          </a:p>
        </p:txBody>
      </p:sp>
      <p:sp>
        <p:nvSpPr>
          <p:cNvPr id="31" name="Rechteck 30"/>
          <p:cNvSpPr/>
          <p:nvPr/>
        </p:nvSpPr>
        <p:spPr>
          <a:xfrm>
            <a:off x="232612" y="5995738"/>
            <a:ext cx="8686801" cy="356936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7" name="Gleichschenkliges Dreieck 26"/>
          <p:cNvSpPr/>
          <p:nvPr/>
        </p:nvSpPr>
        <p:spPr>
          <a:xfrm rot="5400000">
            <a:off x="167935" y="6024243"/>
            <a:ext cx="174595" cy="81378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2" name="Titel 31"/>
          <p:cNvSpPr>
            <a:spLocks noGrp="1"/>
          </p:cNvSpPr>
          <p:nvPr>
            <p:ph type="title" hasCustomPrompt="1"/>
          </p:nvPr>
        </p:nvSpPr>
        <p:spPr>
          <a:xfrm>
            <a:off x="424485" y="1245642"/>
            <a:ext cx="7394713" cy="512961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ts val="2040"/>
              </a:lnSpc>
              <a:defRPr sz="1700">
                <a:latin typeface="+mj-lt"/>
              </a:defRPr>
            </a:lvl1pPr>
          </a:lstStyle>
          <a:p>
            <a:r>
              <a:rPr lang="de-DE" dirty="0" smtClean="0"/>
              <a:t>Zweizeilige Headline, die </a:t>
            </a:r>
            <a:br>
              <a:rPr lang="de-DE" dirty="0" smtClean="0"/>
            </a:br>
            <a:r>
              <a:rPr lang="de-DE" dirty="0" smtClean="0"/>
              <a:t>etwas breiter läuft</a:t>
            </a:r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7"/>
          </p:nvPr>
        </p:nvSpPr>
        <p:spPr>
          <a:xfrm>
            <a:off x="424485" y="2542570"/>
            <a:ext cx="7394575" cy="55399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9" name="Textplatzhalter 35"/>
          <p:cNvSpPr>
            <a:spLocks noGrp="1"/>
          </p:cNvSpPr>
          <p:nvPr>
            <p:ph type="body" sz="quarter" idx="18"/>
          </p:nvPr>
        </p:nvSpPr>
        <p:spPr>
          <a:xfrm>
            <a:off x="424485" y="3136139"/>
            <a:ext cx="7394575" cy="2287442"/>
          </a:xfrm>
          <a:prstGeom prst="rect">
            <a:avLst/>
          </a:prstGeom>
        </p:spPr>
        <p:txBody>
          <a:bodyPr wrap="square" lIns="0" tIns="0" rIns="0" bIns="0" numCol="2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0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41" name="Textplatzhalter 35"/>
          <p:cNvSpPr>
            <a:spLocks noGrp="1"/>
          </p:cNvSpPr>
          <p:nvPr>
            <p:ph type="body" sz="quarter" idx="22" hasCustomPrompt="1"/>
          </p:nvPr>
        </p:nvSpPr>
        <p:spPr>
          <a:xfrm>
            <a:off x="424485" y="5970379"/>
            <a:ext cx="739457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lvl="0">
              <a:defRPr/>
            </a:pPr>
            <a:r>
              <a:rPr lang="de-DE" dirty="0" smtClean="0"/>
              <a:t>Platz für eine </a:t>
            </a:r>
            <a:r>
              <a:rPr lang="de-DE" dirty="0" err="1" smtClean="0"/>
              <a:t>Resümezeile</a:t>
            </a:r>
            <a:r>
              <a:rPr lang="de-DE" dirty="0" smtClean="0"/>
              <a:t>. Platz für eine </a:t>
            </a:r>
            <a:r>
              <a:rPr lang="de-DE" dirty="0" err="1" smtClean="0"/>
              <a:t>Resümezeile</a:t>
            </a:r>
            <a:r>
              <a:rPr lang="de-DE" dirty="0" smtClean="0"/>
              <a:t>, etwa diese Länge. </a:t>
            </a:r>
          </a:p>
          <a:p>
            <a:pPr lvl="0">
              <a:defRPr/>
            </a:pPr>
            <a:r>
              <a:rPr lang="de-DE" dirty="0" smtClean="0"/>
              <a:t>Platz für eine </a:t>
            </a:r>
            <a:r>
              <a:rPr lang="de-DE" dirty="0" err="1" smtClean="0"/>
              <a:t>Resümezeile</a:t>
            </a:r>
            <a:r>
              <a:rPr lang="de-DE" dirty="0" smtClean="0"/>
              <a:t>, etwa diese Länge.</a:t>
            </a:r>
          </a:p>
        </p:txBody>
      </p:sp>
      <p:sp>
        <p:nvSpPr>
          <p:cNvPr id="42" name="Textplatzhalter 35"/>
          <p:cNvSpPr>
            <a:spLocks noGrp="1"/>
          </p:cNvSpPr>
          <p:nvPr>
            <p:ph type="body" sz="quarter" idx="23" hasCustomPrompt="1"/>
          </p:nvPr>
        </p:nvSpPr>
        <p:spPr>
          <a:xfrm>
            <a:off x="424485" y="2017919"/>
            <a:ext cx="7394575" cy="338554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cap="all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r>
              <a:rPr lang="de-DE" dirty="0" smtClean="0"/>
              <a:t>SUBHEADLINE auch länger</a:t>
            </a:r>
          </a:p>
        </p:txBody>
      </p:sp>
      <p:sp>
        <p:nvSpPr>
          <p:cNvPr id="28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cxnSp>
        <p:nvCxnSpPr>
          <p:cNvPr id="29" name="Gerade Verbindung 28"/>
          <p:cNvCxnSpPr/>
          <p:nvPr/>
        </p:nvCxnSpPr>
        <p:spPr>
          <a:xfrm>
            <a:off x="413172" y="1816747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34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9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utral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216588" y="927846"/>
            <a:ext cx="8709552" cy="567240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397763" y="1467173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35"/>
          <p:cNvSpPr>
            <a:spLocks noGrp="1"/>
          </p:cNvSpPr>
          <p:nvPr>
            <p:ph type="body" sz="quarter" idx="23"/>
          </p:nvPr>
        </p:nvSpPr>
        <p:spPr>
          <a:xfrm>
            <a:off x="399771" y="1589656"/>
            <a:ext cx="5924945" cy="363836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cap="all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18" name="Titel 17"/>
          <p:cNvSpPr>
            <a:spLocks noGrp="1"/>
          </p:cNvSpPr>
          <p:nvPr>
            <p:ph type="title" hasCustomPrompt="1"/>
          </p:nvPr>
        </p:nvSpPr>
        <p:spPr>
          <a:xfrm>
            <a:off x="397763" y="1141262"/>
            <a:ext cx="5937227" cy="2616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lnSpc>
                <a:spcPts val="2040"/>
              </a:lnSpc>
              <a:defRPr sz="1700">
                <a:latin typeface="+mj-lt"/>
              </a:defRPr>
            </a:lvl1pPr>
          </a:lstStyle>
          <a:p>
            <a:r>
              <a:rPr lang="de-DE" dirty="0" smtClean="0"/>
              <a:t>Einzeilige Headline, die etwas breiter läuft</a:t>
            </a:r>
            <a:endParaRPr lang="de-DE" dirty="0"/>
          </a:p>
        </p:txBody>
      </p:sp>
      <p:sp>
        <p:nvSpPr>
          <p:cNvPr id="16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14" name="Rechteck 13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20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links;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216588" y="927848"/>
            <a:ext cx="8698812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2" name="Rechteck 31"/>
          <p:cNvSpPr/>
          <p:nvPr/>
        </p:nvSpPr>
        <p:spPr>
          <a:xfrm>
            <a:off x="161366" y="1046775"/>
            <a:ext cx="8802012" cy="1143977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4" name="Rechteck 33"/>
          <p:cNvSpPr/>
          <p:nvPr/>
        </p:nvSpPr>
        <p:spPr>
          <a:xfrm>
            <a:off x="216588" y="1972639"/>
            <a:ext cx="8692687" cy="25685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800" b="1" baseline="30000" dirty="0" smtClean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389761" y="1860032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platzhalter 35"/>
          <p:cNvSpPr>
            <a:spLocks noGrp="1"/>
          </p:cNvSpPr>
          <p:nvPr>
            <p:ph type="body" sz="quarter" idx="17"/>
          </p:nvPr>
        </p:nvSpPr>
        <p:spPr>
          <a:xfrm>
            <a:off x="389761" y="2723346"/>
            <a:ext cx="7394575" cy="55399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0" name="Textplatzhalter 35"/>
          <p:cNvSpPr>
            <a:spLocks noGrp="1"/>
          </p:cNvSpPr>
          <p:nvPr>
            <p:ph type="body" sz="quarter" idx="25" hasCustomPrompt="1"/>
          </p:nvPr>
        </p:nvSpPr>
        <p:spPr>
          <a:xfrm>
            <a:off x="389761" y="2075791"/>
            <a:ext cx="7394575" cy="575542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cap="all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lvl="0">
              <a:defRPr/>
            </a:pPr>
            <a:r>
              <a:rPr lang="de-DE" dirty="0" smtClean="0"/>
              <a:t>SUBHEADLINE AUCH LÄNGER SUBHEADLINE AUCH LÄNGER SUBHEADLINE AUCH LÄNGER</a:t>
            </a:r>
          </a:p>
          <a:p>
            <a:pPr lvl="0">
              <a:defRPr/>
            </a:pPr>
            <a:r>
              <a:rPr lang="de-DE" dirty="0" smtClean="0"/>
              <a:t>SUBHEADLINE AUCH LÄNGER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 hasCustomPrompt="1"/>
          </p:nvPr>
        </p:nvSpPr>
        <p:spPr>
          <a:xfrm>
            <a:off x="389761" y="1240218"/>
            <a:ext cx="3246699" cy="5642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lnSpc>
                <a:spcPts val="2200"/>
              </a:lnSpc>
              <a:defRPr sz="1700">
                <a:latin typeface="+mj-lt"/>
              </a:defRPr>
            </a:lvl1pPr>
          </a:lstStyle>
          <a:p>
            <a:r>
              <a:rPr lang="de-DE" dirty="0" smtClean="0"/>
              <a:t>Zweizeilige Headline, die </a:t>
            </a:r>
            <a:br>
              <a:rPr lang="de-DE" dirty="0" smtClean="0"/>
            </a:br>
            <a:r>
              <a:rPr lang="de-DE" dirty="0" smtClean="0"/>
              <a:t>etwas breiter läuft</a:t>
            </a:r>
            <a:endParaRPr lang="de-DE" dirty="0"/>
          </a:p>
        </p:txBody>
      </p:sp>
      <p:sp>
        <p:nvSpPr>
          <p:cNvPr id="19" name="Textplatzhalter 35"/>
          <p:cNvSpPr>
            <a:spLocks noGrp="1"/>
          </p:cNvSpPr>
          <p:nvPr>
            <p:ph type="body" sz="quarter" idx="18"/>
          </p:nvPr>
        </p:nvSpPr>
        <p:spPr>
          <a:xfrm>
            <a:off x="4114800" y="3348002"/>
            <a:ext cx="3672000" cy="2843855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0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27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26" name="Rechteck 25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25" name="Inhaltsplatzhalter 2"/>
          <p:cNvSpPr>
            <a:spLocks noGrp="1"/>
          </p:cNvSpPr>
          <p:nvPr>
            <p:ph sz="quarter" idx="35" hasCustomPrompt="1"/>
          </p:nvPr>
        </p:nvSpPr>
        <p:spPr>
          <a:xfrm>
            <a:off x="388800" y="3348000"/>
            <a:ext cx="3672000" cy="2844800"/>
          </a:xfrm>
          <a:prstGeom prst="rect">
            <a:avLst/>
          </a:prstGeom>
        </p:spPr>
        <p:txBody>
          <a:bodyPr>
            <a:norm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 marL="538163" indent="-176213">
              <a:buClrTx/>
              <a:defRPr sz="1200"/>
            </a:lvl3pPr>
            <a:lvl4pPr marL="715963" indent="-177800"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22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4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6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links;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216588" y="927848"/>
            <a:ext cx="8698812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2" name="Rechteck 31"/>
          <p:cNvSpPr/>
          <p:nvPr/>
        </p:nvSpPr>
        <p:spPr>
          <a:xfrm>
            <a:off x="161366" y="1046775"/>
            <a:ext cx="8802012" cy="1143977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4" name="Rechteck 33"/>
          <p:cNvSpPr/>
          <p:nvPr/>
        </p:nvSpPr>
        <p:spPr>
          <a:xfrm>
            <a:off x="216588" y="1972639"/>
            <a:ext cx="8692687" cy="25685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800" b="1" baseline="30000" dirty="0" smtClean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389761" y="1860032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platzhalter 35"/>
          <p:cNvSpPr>
            <a:spLocks noGrp="1"/>
          </p:cNvSpPr>
          <p:nvPr>
            <p:ph type="body" sz="quarter" idx="17"/>
          </p:nvPr>
        </p:nvSpPr>
        <p:spPr>
          <a:xfrm>
            <a:off x="389761" y="2723346"/>
            <a:ext cx="7394575" cy="55399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0" name="Textplatzhalter 35"/>
          <p:cNvSpPr>
            <a:spLocks noGrp="1"/>
          </p:cNvSpPr>
          <p:nvPr>
            <p:ph type="body" sz="quarter" idx="25" hasCustomPrompt="1"/>
          </p:nvPr>
        </p:nvSpPr>
        <p:spPr>
          <a:xfrm>
            <a:off x="389761" y="2075791"/>
            <a:ext cx="7394575" cy="575542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cap="all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lvl="0">
              <a:defRPr/>
            </a:pPr>
            <a:r>
              <a:rPr lang="de-DE" dirty="0" smtClean="0"/>
              <a:t>SUBHEADLINE AUCH LÄNGER SUBHEADLINE AUCH LÄNGER SUBHEADLINE AUCH LÄNGER</a:t>
            </a:r>
          </a:p>
          <a:p>
            <a:pPr lvl="0">
              <a:defRPr/>
            </a:pPr>
            <a:r>
              <a:rPr lang="de-DE" dirty="0" smtClean="0"/>
              <a:t>SUBHEADLINE AUCH LÄNGER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 hasCustomPrompt="1"/>
          </p:nvPr>
        </p:nvSpPr>
        <p:spPr>
          <a:xfrm>
            <a:off x="389761" y="1240218"/>
            <a:ext cx="3246699" cy="5642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lnSpc>
                <a:spcPts val="2200"/>
              </a:lnSpc>
              <a:defRPr sz="1700">
                <a:latin typeface="+mj-lt"/>
              </a:defRPr>
            </a:lvl1pPr>
          </a:lstStyle>
          <a:p>
            <a:r>
              <a:rPr lang="de-DE" dirty="0" smtClean="0"/>
              <a:t>Zweizeilige Headline, die </a:t>
            </a:r>
            <a:br>
              <a:rPr lang="de-DE" dirty="0" smtClean="0"/>
            </a:br>
            <a:r>
              <a:rPr lang="de-DE" dirty="0" smtClean="0"/>
              <a:t>etwas breiter läuft</a:t>
            </a:r>
            <a:endParaRPr lang="de-DE" dirty="0"/>
          </a:p>
        </p:txBody>
      </p:sp>
      <p:sp>
        <p:nvSpPr>
          <p:cNvPr id="19" name="Textplatzhalter 35"/>
          <p:cNvSpPr>
            <a:spLocks noGrp="1"/>
          </p:cNvSpPr>
          <p:nvPr>
            <p:ph type="body" sz="quarter" idx="18"/>
          </p:nvPr>
        </p:nvSpPr>
        <p:spPr>
          <a:xfrm>
            <a:off x="388800" y="3348002"/>
            <a:ext cx="3672000" cy="2843855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0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27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26" name="Rechteck 25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35" hasCustomPrompt="1"/>
          </p:nvPr>
        </p:nvSpPr>
        <p:spPr>
          <a:xfrm>
            <a:off x="4116022" y="3349357"/>
            <a:ext cx="3672000" cy="2844800"/>
          </a:xfrm>
          <a:prstGeom prst="rect">
            <a:avLst/>
          </a:prstGeom>
        </p:spPr>
        <p:txBody>
          <a:bodyPr>
            <a:norm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 marL="538163" indent="-176213">
              <a:defRPr sz="1200"/>
            </a:lvl3pPr>
            <a:lvl4pPr marL="715963" indent="-177800"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1"/>
            <a:endParaRPr lang="de-DE" dirty="0" smtClean="0"/>
          </a:p>
        </p:txBody>
      </p:sp>
      <p:sp>
        <p:nvSpPr>
          <p:cNvPr id="22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4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6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61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216588" y="927846"/>
            <a:ext cx="8709552" cy="567240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16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14" name="Rechteck 13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20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6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173551" y="931166"/>
            <a:ext cx="8698812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2" name="Rechteck 31"/>
          <p:cNvSpPr/>
          <p:nvPr/>
        </p:nvSpPr>
        <p:spPr>
          <a:xfrm>
            <a:off x="161366" y="1046775"/>
            <a:ext cx="8802012" cy="1143977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4" name="Rechteck 33"/>
          <p:cNvSpPr/>
          <p:nvPr/>
        </p:nvSpPr>
        <p:spPr>
          <a:xfrm>
            <a:off x="216588" y="1972639"/>
            <a:ext cx="8692687" cy="25685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800" b="1" baseline="30000" dirty="0" smtClean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389761" y="1860032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35"/>
          <p:cNvSpPr>
            <a:spLocks noGrp="1"/>
          </p:cNvSpPr>
          <p:nvPr>
            <p:ph type="body" sz="quarter" idx="25" hasCustomPrompt="1"/>
          </p:nvPr>
        </p:nvSpPr>
        <p:spPr>
          <a:xfrm>
            <a:off x="389761" y="2075793"/>
            <a:ext cx="7394575" cy="286409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cap="all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WIR BEANTWORTEN GERNE IHRE FRAGEN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 hasCustomPrompt="1"/>
          </p:nvPr>
        </p:nvSpPr>
        <p:spPr>
          <a:xfrm>
            <a:off x="389761" y="1240218"/>
            <a:ext cx="3246699" cy="5642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lnSpc>
                <a:spcPts val="2200"/>
              </a:lnSpc>
              <a:defRPr sz="1700">
                <a:latin typeface="+mj-lt"/>
              </a:defRPr>
            </a:lvl1pPr>
          </a:lstStyle>
          <a:p>
            <a:r>
              <a:rPr lang="de-DE" dirty="0" smtClean="0"/>
              <a:t>Nehmen Sie </a:t>
            </a:r>
            <a:br>
              <a:rPr lang="de-DE" dirty="0" smtClean="0"/>
            </a:br>
            <a:r>
              <a:rPr lang="de-DE" dirty="0" smtClean="0"/>
              <a:t>Kontakt zu uns auf</a:t>
            </a:r>
            <a:endParaRPr lang="de-DE" dirty="0"/>
          </a:p>
        </p:txBody>
      </p:sp>
      <p:sp>
        <p:nvSpPr>
          <p:cNvPr id="27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26" name="Rechteck 25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20" name="Rechteck 19"/>
          <p:cNvSpPr/>
          <p:nvPr/>
        </p:nvSpPr>
        <p:spPr>
          <a:xfrm>
            <a:off x="249148" y="3848497"/>
            <a:ext cx="4249700" cy="2457207"/>
          </a:xfrm>
          <a:prstGeom prst="rect">
            <a:avLst/>
          </a:prstGeom>
          <a:noFill/>
          <a:ln w="38100" cap="sq">
            <a:solidFill>
              <a:srgbClr val="918D7C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>
              <a:ln>
                <a:noFill/>
              </a:ln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1637386" y="3492142"/>
            <a:ext cx="2881322" cy="348337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5" name="Bildplatzhalter 11"/>
          <p:cNvSpPr>
            <a:spLocks noGrp="1"/>
          </p:cNvSpPr>
          <p:nvPr>
            <p:ph type="pic" sz="quarter" idx="12" hasCustomPrompt="1"/>
          </p:nvPr>
        </p:nvSpPr>
        <p:spPr>
          <a:xfrm>
            <a:off x="268516" y="3866847"/>
            <a:ext cx="1374204" cy="16525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00"/>
            </a:lvl1pPr>
          </a:lstStyle>
          <a:p>
            <a:r>
              <a:rPr lang="de-DE" dirty="0" smtClean="0"/>
              <a:t>Bild durch Klicken auf das Symbol hinzufügen</a:t>
            </a:r>
            <a:endParaRPr lang="de-DE" dirty="0"/>
          </a:p>
        </p:txBody>
      </p:sp>
      <p:sp>
        <p:nvSpPr>
          <p:cNvPr id="37" name="Textplatzhalter 35"/>
          <p:cNvSpPr>
            <a:spLocks noGrp="1"/>
          </p:cNvSpPr>
          <p:nvPr>
            <p:ph type="body" sz="quarter" idx="35" hasCustomPrompt="1"/>
          </p:nvPr>
        </p:nvSpPr>
        <p:spPr>
          <a:xfrm>
            <a:off x="1749425" y="3570854"/>
            <a:ext cx="2660529" cy="190918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50" b="1" baseline="0">
                <a:solidFill>
                  <a:schemeClr val="bg1"/>
                </a:solidFill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Vorname Nachname</a:t>
            </a:r>
          </a:p>
        </p:txBody>
      </p:sp>
      <p:sp>
        <p:nvSpPr>
          <p:cNvPr id="39" name="Textplatzhalter 35"/>
          <p:cNvSpPr>
            <a:spLocks noGrp="1"/>
          </p:cNvSpPr>
          <p:nvPr>
            <p:ph type="body" sz="quarter" idx="27" hasCustomPrompt="1"/>
          </p:nvPr>
        </p:nvSpPr>
        <p:spPr>
          <a:xfrm>
            <a:off x="1749426" y="4016001"/>
            <a:ext cx="245568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1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Fachbereich</a:t>
            </a:r>
          </a:p>
        </p:txBody>
      </p:sp>
      <p:sp>
        <p:nvSpPr>
          <p:cNvPr id="40" name="Textplatzhalt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1749426" y="4449801"/>
            <a:ext cx="245568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Prinzregentenplatz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93853 Augsburg</a:t>
            </a:r>
          </a:p>
        </p:txBody>
      </p:sp>
      <p:sp>
        <p:nvSpPr>
          <p:cNvPr id="41" name="Textplatzhalter 35"/>
          <p:cNvSpPr>
            <a:spLocks noGrp="1"/>
          </p:cNvSpPr>
          <p:nvPr>
            <p:ph type="body" sz="quarter" idx="29" hasCustomPrompt="1"/>
          </p:nvPr>
        </p:nvSpPr>
        <p:spPr>
          <a:xfrm>
            <a:off x="1749426" y="4906528"/>
            <a:ext cx="2455685" cy="169277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1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Telefon</a:t>
            </a:r>
          </a:p>
        </p:txBody>
      </p:sp>
      <p:sp>
        <p:nvSpPr>
          <p:cNvPr id="42" name="Textplatzhalter 35"/>
          <p:cNvSpPr>
            <a:spLocks noGrp="1"/>
          </p:cNvSpPr>
          <p:nvPr>
            <p:ph type="body" sz="quarter" idx="30" hasCustomPrompt="1"/>
          </p:nvPr>
        </p:nvSpPr>
        <p:spPr>
          <a:xfrm>
            <a:off x="1749426" y="5083667"/>
            <a:ext cx="2455685" cy="169277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0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Telefonnummer</a:t>
            </a:r>
          </a:p>
        </p:txBody>
      </p:sp>
      <p:sp>
        <p:nvSpPr>
          <p:cNvPr id="43" name="Textplatzhalter 35"/>
          <p:cNvSpPr>
            <a:spLocks noGrp="1"/>
          </p:cNvSpPr>
          <p:nvPr>
            <p:ph type="body" sz="quarter" idx="31" hasCustomPrompt="1"/>
          </p:nvPr>
        </p:nvSpPr>
        <p:spPr>
          <a:xfrm>
            <a:off x="1749426" y="5357779"/>
            <a:ext cx="2455685" cy="169277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1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Öffnungszeiten</a:t>
            </a:r>
          </a:p>
        </p:txBody>
      </p:sp>
      <p:sp>
        <p:nvSpPr>
          <p:cNvPr id="44" name="Textplatzhalter 35"/>
          <p:cNvSpPr>
            <a:spLocks noGrp="1"/>
          </p:cNvSpPr>
          <p:nvPr>
            <p:ph type="body" sz="quarter" idx="32" hasCustomPrompt="1"/>
          </p:nvPr>
        </p:nvSpPr>
        <p:spPr>
          <a:xfrm>
            <a:off x="1749426" y="5521539"/>
            <a:ext cx="245568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0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Mo. – Fr.: 7.30 – 12.30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u. Do.: 14 – 17;30</a:t>
            </a:r>
          </a:p>
        </p:txBody>
      </p:sp>
      <p:sp>
        <p:nvSpPr>
          <p:cNvPr id="45" name="Textplatzhalter 35"/>
          <p:cNvSpPr>
            <a:spLocks noGrp="1"/>
          </p:cNvSpPr>
          <p:nvPr>
            <p:ph type="body" sz="quarter" idx="33" hasCustomPrompt="1"/>
          </p:nvPr>
        </p:nvSpPr>
        <p:spPr>
          <a:xfrm>
            <a:off x="1749426" y="5981708"/>
            <a:ext cx="2455685" cy="153888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1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E-Mail Adresse</a:t>
            </a:r>
          </a:p>
        </p:txBody>
      </p:sp>
      <p:sp>
        <p:nvSpPr>
          <p:cNvPr id="46" name="Textplatzhalter 35"/>
          <p:cNvSpPr>
            <a:spLocks noGrp="1"/>
          </p:cNvSpPr>
          <p:nvPr>
            <p:ph type="body" sz="quarter" idx="43" hasCustomPrompt="1"/>
          </p:nvPr>
        </p:nvSpPr>
        <p:spPr>
          <a:xfrm>
            <a:off x="4749801" y="4025526"/>
            <a:ext cx="245568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1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Fachbereich</a:t>
            </a:r>
          </a:p>
        </p:txBody>
      </p:sp>
      <p:sp>
        <p:nvSpPr>
          <p:cNvPr id="47" name="Textplatzhalter 35"/>
          <p:cNvSpPr>
            <a:spLocks noGrp="1"/>
          </p:cNvSpPr>
          <p:nvPr>
            <p:ph type="body" sz="quarter" idx="44" hasCustomPrompt="1"/>
          </p:nvPr>
        </p:nvSpPr>
        <p:spPr>
          <a:xfrm>
            <a:off x="4749801" y="4459326"/>
            <a:ext cx="245568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Prinzregentenplatz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93853 Augsburg</a:t>
            </a:r>
          </a:p>
        </p:txBody>
      </p:sp>
      <p:sp>
        <p:nvSpPr>
          <p:cNvPr id="48" name="Textplatzhalter 35"/>
          <p:cNvSpPr>
            <a:spLocks noGrp="1"/>
          </p:cNvSpPr>
          <p:nvPr>
            <p:ph type="body" sz="quarter" idx="45" hasCustomPrompt="1"/>
          </p:nvPr>
        </p:nvSpPr>
        <p:spPr>
          <a:xfrm>
            <a:off x="4749801" y="4916053"/>
            <a:ext cx="2455685" cy="169277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1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Telefon</a:t>
            </a:r>
          </a:p>
        </p:txBody>
      </p:sp>
      <p:sp>
        <p:nvSpPr>
          <p:cNvPr id="49" name="Textplatzhalter 35"/>
          <p:cNvSpPr>
            <a:spLocks noGrp="1"/>
          </p:cNvSpPr>
          <p:nvPr>
            <p:ph type="body" sz="quarter" idx="46" hasCustomPrompt="1"/>
          </p:nvPr>
        </p:nvSpPr>
        <p:spPr>
          <a:xfrm>
            <a:off x="4749801" y="5093192"/>
            <a:ext cx="2455685" cy="169277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0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Telefonnummer</a:t>
            </a:r>
          </a:p>
        </p:txBody>
      </p:sp>
      <p:sp>
        <p:nvSpPr>
          <p:cNvPr id="50" name="Textplatzhalter 35"/>
          <p:cNvSpPr>
            <a:spLocks noGrp="1"/>
          </p:cNvSpPr>
          <p:nvPr>
            <p:ph type="body" sz="quarter" idx="47" hasCustomPrompt="1"/>
          </p:nvPr>
        </p:nvSpPr>
        <p:spPr>
          <a:xfrm>
            <a:off x="4749801" y="5367304"/>
            <a:ext cx="2455685" cy="169277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1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Öffnungszeiten</a:t>
            </a:r>
          </a:p>
        </p:txBody>
      </p:sp>
      <p:sp>
        <p:nvSpPr>
          <p:cNvPr id="51" name="Textplatzhalter 35"/>
          <p:cNvSpPr>
            <a:spLocks noGrp="1"/>
          </p:cNvSpPr>
          <p:nvPr>
            <p:ph type="body" sz="quarter" idx="48" hasCustomPrompt="1"/>
          </p:nvPr>
        </p:nvSpPr>
        <p:spPr>
          <a:xfrm>
            <a:off x="4749801" y="5531064"/>
            <a:ext cx="245568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0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Mo. – Fr.: 7.30 – 12.30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u. Do.: 14 – 17;30</a:t>
            </a:r>
          </a:p>
        </p:txBody>
      </p:sp>
      <p:sp>
        <p:nvSpPr>
          <p:cNvPr id="52" name="Textplatzhalter 35"/>
          <p:cNvSpPr>
            <a:spLocks noGrp="1"/>
          </p:cNvSpPr>
          <p:nvPr>
            <p:ph type="body" sz="quarter" idx="49" hasCustomPrompt="1"/>
          </p:nvPr>
        </p:nvSpPr>
        <p:spPr>
          <a:xfrm>
            <a:off x="4749801" y="5991233"/>
            <a:ext cx="2455685" cy="153888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1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E-Mail Adresse</a:t>
            </a:r>
          </a:p>
        </p:txBody>
      </p:sp>
      <p:sp>
        <p:nvSpPr>
          <p:cNvPr id="54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29" name="Datumsplatzhalter 1"/>
          <p:cNvSpPr>
            <a:spLocks noGrp="1"/>
          </p:cNvSpPr>
          <p:nvPr>
            <p:ph type="dt" sz="half" idx="50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6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215900" y="729467"/>
            <a:ext cx="8702322" cy="300052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6" name="Rechteck 25"/>
          <p:cNvSpPr/>
          <p:nvPr/>
        </p:nvSpPr>
        <p:spPr>
          <a:xfrm>
            <a:off x="215900" y="3948915"/>
            <a:ext cx="8702322" cy="2684969"/>
          </a:xfrm>
          <a:prstGeom prst="rect">
            <a:avLst/>
          </a:prstGeom>
          <a:solidFill>
            <a:srgbClr val="FFCC00">
              <a:alpha val="30196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7" name="Rechteck 26"/>
          <p:cNvSpPr/>
          <p:nvPr/>
        </p:nvSpPr>
        <p:spPr>
          <a:xfrm>
            <a:off x="2735108" y="1873956"/>
            <a:ext cx="3689969" cy="31431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1" name="Rechteck 30"/>
          <p:cNvSpPr/>
          <p:nvPr/>
        </p:nvSpPr>
        <p:spPr>
          <a:xfrm>
            <a:off x="2824120" y="1966365"/>
            <a:ext cx="3495761" cy="198254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8" name="Rechteck 27"/>
          <p:cNvSpPr/>
          <p:nvPr/>
        </p:nvSpPr>
        <p:spPr>
          <a:xfrm>
            <a:off x="2824121" y="3948913"/>
            <a:ext cx="3495761" cy="991026"/>
          </a:xfrm>
          <a:prstGeom prst="rect">
            <a:avLst/>
          </a:prstGeom>
          <a:solidFill>
            <a:srgbClr val="EFEEEB">
              <a:alpha val="30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2841171" y="2516162"/>
            <a:ext cx="3475224" cy="83099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Das ist eine Trennerfolie.</a:t>
            </a:r>
            <a:br>
              <a:rPr lang="de-DE" dirty="0" smtClean="0"/>
            </a:br>
            <a:r>
              <a:rPr lang="de-DE" dirty="0" smtClean="0"/>
              <a:t>Das ist eine Trennerfolie</a:t>
            </a:r>
            <a:br>
              <a:rPr lang="de-DE" dirty="0" smtClean="0"/>
            </a:br>
            <a:r>
              <a:rPr lang="de-DE" dirty="0" smtClean="0"/>
              <a:t>Und Ihre Headline.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924176" y="4241681"/>
            <a:ext cx="3273425" cy="394147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ctr">
              <a:lnSpc>
                <a:spcPts val="1600"/>
              </a:lnSpc>
              <a:buFont typeface="Arial" pitchFamily="34" charset="0"/>
              <a:buNone/>
              <a:defRPr sz="1100" cap="all" baseline="0">
                <a:latin typeface="+mn-lt"/>
                <a:ea typeface="Gadugi" pitchFamily="34" charset="0"/>
              </a:defRPr>
            </a:lvl1pPr>
            <a:lvl2pPr>
              <a:buNone/>
              <a:defRPr sz="1300">
                <a:latin typeface="Godugi"/>
              </a:defRPr>
            </a:lvl2pPr>
            <a:lvl3pPr algn="l">
              <a:buNone/>
              <a:defRPr sz="1300">
                <a:latin typeface="Godugi"/>
              </a:defRPr>
            </a:lvl3pPr>
            <a:lvl4pPr algn="l">
              <a:buNone/>
              <a:defRPr sz="1300">
                <a:latin typeface="Godugi"/>
              </a:defRPr>
            </a:lvl4pPr>
            <a:lvl5pPr algn="l">
              <a:buNone/>
              <a:defRPr sz="1300">
                <a:latin typeface="Godugi"/>
              </a:defRPr>
            </a:lvl5pPr>
          </a:lstStyle>
          <a:p>
            <a:r>
              <a:rPr lang="de-DE" dirty="0" smtClean="0"/>
              <a:t>SUBHEADLINE; RICHTET SICH</a:t>
            </a:r>
          </a:p>
          <a:p>
            <a:r>
              <a:rPr lang="de-DE" dirty="0" smtClean="0"/>
              <a:t>MITTIG IN DIESER FLÄCHE AUS.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4" name="Rechteck 3"/>
          <p:cNvSpPr/>
          <p:nvPr/>
        </p:nvSpPr>
        <p:spPr>
          <a:xfrm>
            <a:off x="4068000" y="223200"/>
            <a:ext cx="1011600" cy="1011600"/>
          </a:xfrm>
          <a:prstGeom prst="rect">
            <a:avLst/>
          </a:prstGeom>
          <a:blipFill dpi="0" rotWithShape="1">
            <a:blip r:embed="rId2"/>
            <a:srcRect/>
            <a:tile tx="0" ty="0" sx="65000" sy="65000" flip="none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baseline="300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k links; Text mit Zwischenüberschrif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ieren 42"/>
          <p:cNvGrpSpPr/>
          <p:nvPr/>
        </p:nvGrpSpPr>
        <p:grpSpPr>
          <a:xfrm>
            <a:off x="6214674" y="953097"/>
            <a:ext cx="2769394" cy="5616000"/>
            <a:chOff x="168275" y="953195"/>
            <a:chExt cx="2769394" cy="5662526"/>
          </a:xfrm>
        </p:grpSpPr>
        <p:sp>
          <p:nvSpPr>
            <p:cNvPr id="44" name="Rechteck 43"/>
            <p:cNvSpPr/>
            <p:nvPr/>
          </p:nvSpPr>
          <p:spPr>
            <a:xfrm>
              <a:off x="211138" y="953195"/>
              <a:ext cx="2666615" cy="5662526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168275" y="1059885"/>
              <a:ext cx="2769394" cy="976733"/>
            </a:xfrm>
            <a:prstGeom prst="rect">
              <a:avLst/>
            </a:prstGeom>
            <a:noFill/>
            <a:ln w="38100" cap="sq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215900" y="1981562"/>
              <a:ext cx="2666615" cy="182880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</p:grpSp>
      <p:cxnSp>
        <p:nvCxnSpPr>
          <p:cNvPr id="86" name="Gerade Verbindung 85"/>
          <p:cNvCxnSpPr/>
          <p:nvPr/>
        </p:nvCxnSpPr>
        <p:spPr>
          <a:xfrm>
            <a:off x="6509897" y="2039424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42" hasCustomPrompt="1"/>
          </p:nvPr>
        </p:nvSpPr>
        <p:spPr>
          <a:xfrm>
            <a:off x="6512356" y="1247480"/>
            <a:ext cx="2074862" cy="72019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ts val="1640"/>
              </a:lnSpc>
              <a:buNone/>
              <a:defRPr sz="1700" baseline="0">
                <a:latin typeface="+mj-lt"/>
                <a:ea typeface="Gadugi" pitchFamily="34" charset="0"/>
              </a:defRPr>
            </a:lvl1pPr>
            <a:lvl2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2pPr>
            <a:lvl3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3pPr>
            <a:lvl4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4pPr>
            <a:lvl5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Überschrift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44"/>
          </p:nvPr>
        </p:nvSpPr>
        <p:spPr>
          <a:xfrm>
            <a:off x="392113" y="903600"/>
            <a:ext cx="5695200" cy="5443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35" name="Textplatzhalter 67"/>
          <p:cNvSpPr>
            <a:spLocks noGrp="1"/>
          </p:cNvSpPr>
          <p:nvPr>
            <p:ph type="body" sz="quarter" idx="37" hasCustomPrompt="1"/>
          </p:nvPr>
        </p:nvSpPr>
        <p:spPr>
          <a:xfrm>
            <a:off x="6512401" y="2484002"/>
            <a:ext cx="2228847" cy="4062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dirty="0" smtClean="0"/>
              <a:t>Zwischenüberschrift </a:t>
            </a:r>
          </a:p>
          <a:p>
            <a:pPr lvl="0"/>
            <a:r>
              <a:rPr lang="de-DE" dirty="0" smtClean="0"/>
              <a:t>Aufzählung</a:t>
            </a:r>
          </a:p>
        </p:txBody>
      </p:sp>
      <p:sp>
        <p:nvSpPr>
          <p:cNvPr id="36" name="Textplatzhalter 20"/>
          <p:cNvSpPr>
            <a:spLocks noGrp="1"/>
          </p:cNvSpPr>
          <p:nvPr>
            <p:ph type="body" sz="quarter" idx="45" hasCustomPrompt="1"/>
          </p:nvPr>
        </p:nvSpPr>
        <p:spPr>
          <a:xfrm>
            <a:off x="6512400" y="3093356"/>
            <a:ext cx="2221566" cy="33169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6213" indent="-176213">
              <a:spcBef>
                <a:spcPts val="800"/>
              </a:spcBef>
              <a:buSzPct val="110000"/>
              <a:defRPr sz="1200">
                <a:latin typeface="+mn-lt"/>
                <a:ea typeface="Gadugi" pitchFamily="34" charset="0"/>
              </a:defRPr>
            </a:lvl1pPr>
            <a:lvl2pPr marL="361950" indent="-185738">
              <a:buSzPct val="9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2pPr>
            <a:lvl3pPr marL="538163" indent="-176213">
              <a:buSzPct val="80000"/>
              <a:defRPr sz="1200">
                <a:latin typeface="+mn-lt"/>
                <a:ea typeface="Gadugi" pitchFamily="34" charset="0"/>
              </a:defRPr>
            </a:lvl3pPr>
            <a:lvl4pPr marL="361950" indent="-95250">
              <a:spcAft>
                <a:spcPts val="0"/>
              </a:spcAft>
              <a:buSzPct val="7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4pPr>
            <a:lvl5pPr>
              <a:defRPr sz="1200">
                <a:latin typeface="+mn-lt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23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3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4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k links;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ieren 42"/>
          <p:cNvGrpSpPr/>
          <p:nvPr/>
        </p:nvGrpSpPr>
        <p:grpSpPr>
          <a:xfrm>
            <a:off x="6214674" y="940960"/>
            <a:ext cx="2769394" cy="5661213"/>
            <a:chOff x="168275" y="940958"/>
            <a:chExt cx="2769394" cy="5661213"/>
          </a:xfrm>
        </p:grpSpPr>
        <p:sp>
          <p:nvSpPr>
            <p:cNvPr id="44" name="Rechteck 43"/>
            <p:cNvSpPr/>
            <p:nvPr/>
          </p:nvSpPr>
          <p:spPr>
            <a:xfrm>
              <a:off x="215900" y="940958"/>
              <a:ext cx="2666615" cy="5661213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168275" y="1059885"/>
              <a:ext cx="2769394" cy="976733"/>
            </a:xfrm>
            <a:prstGeom prst="rect">
              <a:avLst/>
            </a:prstGeom>
            <a:noFill/>
            <a:ln w="38100" cap="sq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215900" y="1981562"/>
              <a:ext cx="2666615" cy="182880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</p:grpSp>
      <p:cxnSp>
        <p:nvCxnSpPr>
          <p:cNvPr id="86" name="Gerade Verbindung 85"/>
          <p:cNvCxnSpPr/>
          <p:nvPr/>
        </p:nvCxnSpPr>
        <p:spPr>
          <a:xfrm>
            <a:off x="6509897" y="2039424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40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42" hasCustomPrompt="1"/>
          </p:nvPr>
        </p:nvSpPr>
        <p:spPr>
          <a:xfrm>
            <a:off x="6512356" y="1247480"/>
            <a:ext cx="2074862" cy="72019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ts val="1640"/>
              </a:lnSpc>
              <a:buNone/>
              <a:defRPr sz="1700" baseline="0">
                <a:latin typeface="+mj-lt"/>
                <a:ea typeface="Gadugi" pitchFamily="34" charset="0"/>
              </a:defRPr>
            </a:lvl1pPr>
            <a:lvl2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2pPr>
            <a:lvl3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3pPr>
            <a:lvl4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4pPr>
            <a:lvl5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Überschrift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44"/>
          </p:nvPr>
        </p:nvSpPr>
        <p:spPr>
          <a:xfrm>
            <a:off x="392113" y="903600"/>
            <a:ext cx="5695200" cy="5443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9" name="Textplatzhalter 67"/>
          <p:cNvSpPr>
            <a:spLocks noGrp="1"/>
          </p:cNvSpPr>
          <p:nvPr>
            <p:ph type="body" sz="quarter" idx="22"/>
          </p:nvPr>
        </p:nvSpPr>
        <p:spPr>
          <a:xfrm>
            <a:off x="6512401" y="2484000"/>
            <a:ext cx="2228847" cy="3924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1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3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4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91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it Zwischenüberschrift link, Grafik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/>
          <p:cNvSpPr/>
          <p:nvPr/>
        </p:nvSpPr>
        <p:spPr>
          <a:xfrm>
            <a:off x="216590" y="927848"/>
            <a:ext cx="2735931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18" name="Rechteck 17"/>
          <p:cNvSpPr/>
          <p:nvPr/>
        </p:nvSpPr>
        <p:spPr>
          <a:xfrm>
            <a:off x="161367" y="1046775"/>
            <a:ext cx="2846239" cy="1031409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4" name="Rechteck 33"/>
          <p:cNvSpPr/>
          <p:nvPr/>
        </p:nvSpPr>
        <p:spPr>
          <a:xfrm>
            <a:off x="216590" y="2034954"/>
            <a:ext cx="2735931" cy="182880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17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22" name="Titel 21"/>
          <p:cNvSpPr>
            <a:spLocks noGrp="1"/>
          </p:cNvSpPr>
          <p:nvPr>
            <p:ph type="title" hasCustomPrompt="1"/>
          </p:nvPr>
        </p:nvSpPr>
        <p:spPr>
          <a:xfrm>
            <a:off x="409575" y="1246611"/>
            <a:ext cx="2286000" cy="769441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ts val="2040"/>
              </a:lnSpc>
              <a:defRPr sz="1700">
                <a:latin typeface="+mj-lt"/>
              </a:defRPr>
            </a:lvl1pPr>
          </a:lstStyle>
          <a:p>
            <a:r>
              <a:rPr lang="de-DE" dirty="0" smtClean="0"/>
              <a:t>Überschrift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>
          <a:xfrm>
            <a:off x="439540" y="2080630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37"/>
          </p:nvPr>
        </p:nvSpPr>
        <p:spPr>
          <a:xfrm>
            <a:off x="3214800" y="990000"/>
            <a:ext cx="5680800" cy="5421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35" name="Textplatzhalter 67"/>
          <p:cNvSpPr>
            <a:spLocks noGrp="1"/>
          </p:cNvSpPr>
          <p:nvPr>
            <p:ph type="body" sz="quarter" idx="38" hasCustomPrompt="1"/>
          </p:nvPr>
        </p:nvSpPr>
        <p:spPr>
          <a:xfrm>
            <a:off x="410401" y="2484002"/>
            <a:ext cx="2228847" cy="4062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dirty="0" smtClean="0"/>
              <a:t>Zwischenüberschrift </a:t>
            </a:r>
          </a:p>
          <a:p>
            <a:pPr lvl="0"/>
            <a:r>
              <a:rPr lang="de-DE" dirty="0" smtClean="0"/>
              <a:t>Aufzählung</a:t>
            </a:r>
          </a:p>
        </p:txBody>
      </p:sp>
      <p:sp>
        <p:nvSpPr>
          <p:cNvPr id="36" name="Textplatzhalter 20"/>
          <p:cNvSpPr>
            <a:spLocks noGrp="1"/>
          </p:cNvSpPr>
          <p:nvPr>
            <p:ph type="body" sz="quarter" idx="42" hasCustomPrompt="1"/>
          </p:nvPr>
        </p:nvSpPr>
        <p:spPr>
          <a:xfrm>
            <a:off x="409575" y="3092402"/>
            <a:ext cx="2221566" cy="33169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6213" indent="-176213">
              <a:spcBef>
                <a:spcPts val="800"/>
              </a:spcBef>
              <a:buSzPct val="110000"/>
              <a:defRPr sz="1200">
                <a:latin typeface="+mn-lt"/>
                <a:ea typeface="Gadugi" pitchFamily="34" charset="0"/>
              </a:defRPr>
            </a:lvl1pPr>
            <a:lvl2pPr marL="361950" indent="-185738">
              <a:buSzPct val="9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2pPr>
            <a:lvl3pPr marL="538163" indent="-176213">
              <a:buSzPct val="80000"/>
              <a:defRPr sz="1200">
                <a:latin typeface="+mn-lt"/>
                <a:ea typeface="Gadugi" pitchFamily="34" charset="0"/>
              </a:defRPr>
            </a:lvl3pPr>
            <a:lvl4pPr marL="361950" indent="-95250">
              <a:spcAft>
                <a:spcPts val="0"/>
              </a:spcAft>
              <a:buSzPct val="7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4pPr>
            <a:lvl5pPr>
              <a:defRPr sz="11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21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3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4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links; Grafik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hteck 47"/>
          <p:cNvSpPr/>
          <p:nvPr/>
        </p:nvSpPr>
        <p:spPr>
          <a:xfrm>
            <a:off x="216521" y="927848"/>
            <a:ext cx="2735931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18" name="Rechteck 17"/>
          <p:cNvSpPr/>
          <p:nvPr/>
        </p:nvSpPr>
        <p:spPr>
          <a:xfrm>
            <a:off x="161367" y="1046775"/>
            <a:ext cx="2846239" cy="1031409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53" name="Rechteck 52"/>
          <p:cNvSpPr/>
          <p:nvPr/>
        </p:nvSpPr>
        <p:spPr>
          <a:xfrm>
            <a:off x="216521" y="1993389"/>
            <a:ext cx="2735931" cy="182880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42" name="Titel 41"/>
          <p:cNvSpPr>
            <a:spLocks noGrp="1"/>
          </p:cNvSpPr>
          <p:nvPr>
            <p:ph type="title" hasCustomPrompt="1"/>
          </p:nvPr>
        </p:nvSpPr>
        <p:spPr>
          <a:xfrm>
            <a:off x="409576" y="1199158"/>
            <a:ext cx="2345635" cy="78483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defRPr sz="1700" baseline="0">
                <a:latin typeface="+mj-lt"/>
              </a:defRPr>
            </a:lvl1pPr>
          </a:lstStyle>
          <a:p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43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cxnSp>
        <p:nvCxnSpPr>
          <p:cNvPr id="19" name="Gerade Verbindung 18"/>
          <p:cNvCxnSpPr/>
          <p:nvPr/>
        </p:nvCxnSpPr>
        <p:spPr>
          <a:xfrm>
            <a:off x="439540" y="2080630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2"/>
          </p:nvPr>
        </p:nvSpPr>
        <p:spPr>
          <a:xfrm>
            <a:off x="3214800" y="990000"/>
            <a:ext cx="5680800" cy="5421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3" name="Textplatzhalter 67"/>
          <p:cNvSpPr>
            <a:spLocks noGrp="1"/>
          </p:cNvSpPr>
          <p:nvPr>
            <p:ph type="body" sz="quarter" idx="22"/>
          </p:nvPr>
        </p:nvSpPr>
        <p:spPr>
          <a:xfrm>
            <a:off x="409576" y="2484000"/>
            <a:ext cx="2228847" cy="3924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2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3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3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pieren 51"/>
          <p:cNvGrpSpPr/>
          <p:nvPr/>
        </p:nvGrpSpPr>
        <p:grpSpPr>
          <a:xfrm>
            <a:off x="6214674" y="940960"/>
            <a:ext cx="2769394" cy="5661213"/>
            <a:chOff x="168275" y="940958"/>
            <a:chExt cx="2769394" cy="5661213"/>
          </a:xfrm>
        </p:grpSpPr>
        <p:sp>
          <p:nvSpPr>
            <p:cNvPr id="53" name="Rechteck 52"/>
            <p:cNvSpPr/>
            <p:nvPr/>
          </p:nvSpPr>
          <p:spPr>
            <a:xfrm>
              <a:off x="215900" y="940958"/>
              <a:ext cx="2666615" cy="5661213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54" name="Rechteck 53"/>
            <p:cNvSpPr/>
            <p:nvPr/>
          </p:nvSpPr>
          <p:spPr>
            <a:xfrm>
              <a:off x="168275" y="1059885"/>
              <a:ext cx="2769394" cy="975600"/>
            </a:xfrm>
            <a:prstGeom prst="rect">
              <a:avLst/>
            </a:prstGeom>
            <a:noFill/>
            <a:ln w="38100" cap="sq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55" name="Rechteck 54"/>
            <p:cNvSpPr/>
            <p:nvPr/>
          </p:nvSpPr>
          <p:spPr>
            <a:xfrm>
              <a:off x="215900" y="1964936"/>
              <a:ext cx="2666615" cy="182880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3187701" y="940960"/>
            <a:ext cx="2769394" cy="5661213"/>
            <a:chOff x="168275" y="940958"/>
            <a:chExt cx="2769394" cy="5661213"/>
          </a:xfrm>
        </p:grpSpPr>
        <p:sp>
          <p:nvSpPr>
            <p:cNvPr id="49" name="Rechteck 48"/>
            <p:cNvSpPr/>
            <p:nvPr/>
          </p:nvSpPr>
          <p:spPr>
            <a:xfrm>
              <a:off x="215900" y="940958"/>
              <a:ext cx="2666615" cy="5661213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50" name="Rechteck 49"/>
            <p:cNvSpPr/>
            <p:nvPr/>
          </p:nvSpPr>
          <p:spPr>
            <a:xfrm>
              <a:off x="168275" y="1059885"/>
              <a:ext cx="2769394" cy="975600"/>
            </a:xfrm>
            <a:prstGeom prst="rect">
              <a:avLst/>
            </a:prstGeom>
            <a:noFill/>
            <a:ln w="38100" cap="sq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51" name="Rechteck 50"/>
            <p:cNvSpPr/>
            <p:nvPr/>
          </p:nvSpPr>
          <p:spPr>
            <a:xfrm>
              <a:off x="215900" y="1981562"/>
              <a:ext cx="2666615" cy="182880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</p:grpSp>
      <p:cxnSp>
        <p:nvCxnSpPr>
          <p:cNvPr id="109" name="Gerade Verbindung 108"/>
          <p:cNvCxnSpPr/>
          <p:nvPr/>
        </p:nvCxnSpPr>
        <p:spPr>
          <a:xfrm>
            <a:off x="6509897" y="2039424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3484749" y="2039424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pieren 46"/>
          <p:cNvGrpSpPr/>
          <p:nvPr/>
        </p:nvGrpSpPr>
        <p:grpSpPr>
          <a:xfrm>
            <a:off x="168276" y="940960"/>
            <a:ext cx="2769394" cy="5661213"/>
            <a:chOff x="168275" y="940958"/>
            <a:chExt cx="2769394" cy="5661213"/>
          </a:xfrm>
        </p:grpSpPr>
        <p:sp>
          <p:nvSpPr>
            <p:cNvPr id="58" name="Rechteck 57"/>
            <p:cNvSpPr/>
            <p:nvPr/>
          </p:nvSpPr>
          <p:spPr>
            <a:xfrm>
              <a:off x="215900" y="940958"/>
              <a:ext cx="2666615" cy="5661213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59" name="Rechteck 58"/>
            <p:cNvSpPr/>
            <p:nvPr/>
          </p:nvSpPr>
          <p:spPr>
            <a:xfrm>
              <a:off x="168275" y="1059885"/>
              <a:ext cx="2769394" cy="976733"/>
            </a:xfrm>
            <a:prstGeom prst="rect">
              <a:avLst/>
            </a:prstGeom>
            <a:noFill/>
            <a:ln w="38100" cap="sq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215900" y="1931689"/>
              <a:ext cx="2666615" cy="182880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</p:grpSp>
      <p:cxnSp>
        <p:nvCxnSpPr>
          <p:cNvPr id="45" name="Gerade Verbindung 44"/>
          <p:cNvCxnSpPr/>
          <p:nvPr/>
        </p:nvCxnSpPr>
        <p:spPr>
          <a:xfrm>
            <a:off x="464684" y="2039424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platzhalter 67"/>
          <p:cNvSpPr>
            <a:spLocks noGrp="1"/>
          </p:cNvSpPr>
          <p:nvPr>
            <p:ph type="body" sz="quarter" idx="22"/>
          </p:nvPr>
        </p:nvSpPr>
        <p:spPr>
          <a:xfrm>
            <a:off x="3438529" y="2485525"/>
            <a:ext cx="2228847" cy="3924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6" name="Textplatzhalter 67"/>
          <p:cNvSpPr>
            <a:spLocks noGrp="1"/>
          </p:cNvSpPr>
          <p:nvPr>
            <p:ph type="body" sz="quarter" idx="37" hasCustomPrompt="1"/>
          </p:nvPr>
        </p:nvSpPr>
        <p:spPr>
          <a:xfrm>
            <a:off x="6516001" y="2484002"/>
            <a:ext cx="2228847" cy="4062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dirty="0" smtClean="0"/>
              <a:t>Zwischenüberschrift </a:t>
            </a:r>
          </a:p>
          <a:p>
            <a:pPr lvl="0"/>
            <a:r>
              <a:rPr lang="de-DE" dirty="0" smtClean="0"/>
              <a:t>Aufzählung</a:t>
            </a:r>
          </a:p>
        </p:txBody>
      </p:sp>
      <p:sp>
        <p:nvSpPr>
          <p:cNvPr id="88" name="Titel 87"/>
          <p:cNvSpPr>
            <a:spLocks noGrp="1"/>
          </p:cNvSpPr>
          <p:nvPr>
            <p:ph type="title" hasCustomPrompt="1"/>
          </p:nvPr>
        </p:nvSpPr>
        <p:spPr>
          <a:xfrm>
            <a:off x="464683" y="1196854"/>
            <a:ext cx="1556516" cy="769441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>
            <a:lvl1pPr algn="l">
              <a:lnSpc>
                <a:spcPts val="2040"/>
              </a:lnSpc>
              <a:defRPr sz="1700" baseline="0">
                <a:latin typeface="+mj-lt"/>
              </a:defRPr>
            </a:lvl1pPr>
          </a:lstStyle>
          <a:p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25" name="Textplatzhalter 124"/>
          <p:cNvSpPr>
            <a:spLocks noGrp="1"/>
          </p:cNvSpPr>
          <p:nvPr>
            <p:ph type="body" sz="quarter" idx="40" hasCustomPrompt="1"/>
          </p:nvPr>
        </p:nvSpPr>
        <p:spPr>
          <a:xfrm>
            <a:off x="3487738" y="1196854"/>
            <a:ext cx="1556516" cy="769441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ts val="2040"/>
              </a:lnSpc>
              <a:spcBef>
                <a:spcPct val="0"/>
              </a:spcBef>
              <a:buNone/>
              <a:defRPr lang="de-DE" sz="170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2pPr>
            <a:lvl3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3pPr>
            <a:lvl4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4pPr>
            <a:lvl5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dirty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27" name="Textplatzhalter 124"/>
          <p:cNvSpPr>
            <a:spLocks noGrp="1"/>
          </p:cNvSpPr>
          <p:nvPr>
            <p:ph type="body" sz="quarter" idx="41" hasCustomPrompt="1"/>
          </p:nvPr>
        </p:nvSpPr>
        <p:spPr>
          <a:xfrm>
            <a:off x="6513967" y="1196854"/>
            <a:ext cx="1556516" cy="769441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marL="342900" indent="-342900" algn="l" defTabSz="914400" rtl="0" eaLnBrk="1" latinLnBrk="0" hangingPunct="1">
              <a:lnSpc>
                <a:spcPts val="2040"/>
              </a:lnSpc>
              <a:spcBef>
                <a:spcPct val="0"/>
              </a:spcBef>
              <a:buFont typeface="Arial" pitchFamily="34" charset="0"/>
              <a:buNone/>
              <a:defRPr lang="de-DE" sz="170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2pPr>
            <a:lvl3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3pPr>
            <a:lvl4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4pPr>
            <a:lvl5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dirty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5pPr>
          </a:lstStyle>
          <a:p>
            <a:pPr marL="342900" lvl="0" indent="-342900" algn="l" defTabSz="914400" rtl="0" eaLnBrk="1" latinLnBrk="0" hangingPunct="1">
              <a:lnSpc>
                <a:spcPts val="204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44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46" name="Textplatzhalter 20"/>
          <p:cNvSpPr>
            <a:spLocks noGrp="1"/>
          </p:cNvSpPr>
          <p:nvPr>
            <p:ph type="body" sz="quarter" idx="42" hasCustomPrompt="1"/>
          </p:nvPr>
        </p:nvSpPr>
        <p:spPr>
          <a:xfrm>
            <a:off x="6516000" y="3093356"/>
            <a:ext cx="2221566" cy="33169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6213" indent="-176213">
              <a:spcBef>
                <a:spcPts val="800"/>
              </a:spcBef>
              <a:buSzPct val="110000"/>
              <a:defRPr sz="1200">
                <a:latin typeface="+mn-lt"/>
                <a:ea typeface="Gadugi" pitchFamily="34" charset="0"/>
              </a:defRPr>
            </a:lvl1pPr>
            <a:lvl2pPr marL="361950" indent="-185738">
              <a:buSzPct val="9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2pPr>
            <a:lvl3pPr marL="538163" indent="-176213">
              <a:buSzPct val="80000"/>
              <a:defRPr sz="1200">
                <a:latin typeface="+mn-lt"/>
                <a:ea typeface="Gadugi" pitchFamily="34" charset="0"/>
              </a:defRPr>
            </a:lvl3pPr>
            <a:lvl4pPr marL="361950" indent="-95250">
              <a:spcAft>
                <a:spcPts val="0"/>
              </a:spcAft>
              <a:buSzPct val="7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4pPr>
            <a:lvl5pPr>
              <a:defRPr sz="11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3" name="Rechteck 42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63" name="Textplatzhalter 67"/>
          <p:cNvSpPr>
            <a:spLocks noGrp="1"/>
          </p:cNvSpPr>
          <p:nvPr>
            <p:ph type="body" sz="quarter" idx="44" hasCustomPrompt="1"/>
          </p:nvPr>
        </p:nvSpPr>
        <p:spPr>
          <a:xfrm>
            <a:off x="464684" y="2484002"/>
            <a:ext cx="2228847" cy="4062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dirty="0" smtClean="0"/>
              <a:t>Zwischenüberschrift </a:t>
            </a:r>
          </a:p>
          <a:p>
            <a:pPr lvl="0"/>
            <a:r>
              <a:rPr lang="de-DE" dirty="0" smtClean="0"/>
              <a:t>Aufzählung</a:t>
            </a:r>
          </a:p>
        </p:txBody>
      </p:sp>
      <p:sp>
        <p:nvSpPr>
          <p:cNvPr id="65" name="Textplatzhalter 20"/>
          <p:cNvSpPr>
            <a:spLocks noGrp="1"/>
          </p:cNvSpPr>
          <p:nvPr>
            <p:ph type="body" sz="quarter" idx="45" hasCustomPrompt="1"/>
          </p:nvPr>
        </p:nvSpPr>
        <p:spPr>
          <a:xfrm>
            <a:off x="464683" y="3093356"/>
            <a:ext cx="2221566" cy="33169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6213" indent="-176213">
              <a:spcBef>
                <a:spcPts val="800"/>
              </a:spcBef>
              <a:buSzPct val="110000"/>
              <a:defRPr sz="1200">
                <a:latin typeface="+mn-lt"/>
                <a:ea typeface="Gadugi" pitchFamily="34" charset="0"/>
              </a:defRPr>
            </a:lvl1pPr>
            <a:lvl2pPr marL="361950" indent="-185738">
              <a:buSzPct val="9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2pPr>
            <a:lvl3pPr marL="538163" indent="-176213">
              <a:buSzPct val="80000"/>
              <a:defRPr sz="1200">
                <a:latin typeface="+mn-lt"/>
                <a:ea typeface="Gadugi" pitchFamily="34" charset="0"/>
              </a:defRPr>
            </a:lvl3pPr>
            <a:lvl4pPr marL="361950" indent="-95250">
              <a:spcAft>
                <a:spcPts val="0"/>
              </a:spcAft>
              <a:buSzPct val="7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4pPr>
            <a:lvl5pPr>
              <a:defRPr sz="11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35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28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9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iter Text links; Bildleiste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/>
          <p:cNvSpPr/>
          <p:nvPr/>
        </p:nvSpPr>
        <p:spPr>
          <a:xfrm>
            <a:off x="216588" y="927848"/>
            <a:ext cx="6365082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5" name="Rechteck 34"/>
          <p:cNvSpPr/>
          <p:nvPr/>
        </p:nvSpPr>
        <p:spPr>
          <a:xfrm>
            <a:off x="161367" y="1046775"/>
            <a:ext cx="6465346" cy="1114535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1" name="Textplatzhalter 67"/>
          <p:cNvSpPr>
            <a:spLocks noGrp="1"/>
          </p:cNvSpPr>
          <p:nvPr>
            <p:ph type="body" sz="quarter" idx="22"/>
          </p:nvPr>
        </p:nvSpPr>
        <p:spPr>
          <a:xfrm>
            <a:off x="416991" y="2569845"/>
            <a:ext cx="5842632" cy="36563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2" name="Titel 41"/>
          <p:cNvSpPr>
            <a:spLocks noGrp="1"/>
          </p:cNvSpPr>
          <p:nvPr>
            <p:ph type="title" hasCustomPrompt="1"/>
          </p:nvPr>
        </p:nvSpPr>
        <p:spPr>
          <a:xfrm>
            <a:off x="404813" y="1230894"/>
            <a:ext cx="5862423" cy="51296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lnSpc>
                <a:spcPts val="2040"/>
              </a:lnSpc>
              <a:defRPr sz="1700">
                <a:latin typeface="+mj-lt"/>
              </a:defRPr>
            </a:lvl1pPr>
          </a:lstStyle>
          <a:p>
            <a:pPr lvl="0"/>
            <a:r>
              <a:rPr lang="de-DE" dirty="0" smtClean="0"/>
              <a:t>Zweizeilige Headline, die </a:t>
            </a:r>
            <a:br>
              <a:rPr lang="de-DE" dirty="0" smtClean="0"/>
            </a:br>
            <a:r>
              <a:rPr lang="de-DE" dirty="0" smtClean="0"/>
              <a:t>etwas breiter läuft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>
          <a:xfrm>
            <a:off x="215902" y="2064653"/>
            <a:ext cx="6365060" cy="12698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cxnSp>
        <p:nvCxnSpPr>
          <p:cNvPr id="45" name="Gerade Verbindung 44"/>
          <p:cNvCxnSpPr/>
          <p:nvPr/>
        </p:nvCxnSpPr>
        <p:spPr>
          <a:xfrm>
            <a:off x="413172" y="1816747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33" name="Textplatzhalter 67"/>
          <p:cNvSpPr>
            <a:spLocks noGrp="1"/>
          </p:cNvSpPr>
          <p:nvPr>
            <p:ph type="body" sz="quarter" idx="26" hasCustomPrompt="1"/>
          </p:nvPr>
        </p:nvSpPr>
        <p:spPr>
          <a:xfrm>
            <a:off x="416991" y="2016568"/>
            <a:ext cx="5842632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cap="all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r>
              <a:rPr lang="de-DE" dirty="0" smtClean="0"/>
              <a:t>Subheadline auch länger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35" hasCustomPrompt="1"/>
          </p:nvPr>
        </p:nvSpPr>
        <p:spPr>
          <a:xfrm>
            <a:off x="6859363" y="914400"/>
            <a:ext cx="1857600" cy="1724400"/>
          </a:xfrm>
          <a:prstGeom prst="rect">
            <a:avLst/>
          </a:prstGeom>
        </p:spPr>
        <p:txBody>
          <a:bodyPr>
            <a:no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26" name="Inhaltsplatzhalter 2"/>
          <p:cNvSpPr>
            <a:spLocks noGrp="1"/>
          </p:cNvSpPr>
          <p:nvPr>
            <p:ph sz="quarter" idx="36" hasCustomPrompt="1"/>
          </p:nvPr>
        </p:nvSpPr>
        <p:spPr>
          <a:xfrm>
            <a:off x="6858000" y="2756117"/>
            <a:ext cx="1857600" cy="1724400"/>
          </a:xfrm>
          <a:prstGeom prst="rect">
            <a:avLst/>
          </a:prstGeom>
        </p:spPr>
        <p:txBody>
          <a:bodyPr>
            <a:no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30" name="Inhaltsplatzhalter 2"/>
          <p:cNvSpPr>
            <a:spLocks noGrp="1"/>
          </p:cNvSpPr>
          <p:nvPr>
            <p:ph sz="quarter" idx="37" hasCustomPrompt="1"/>
          </p:nvPr>
        </p:nvSpPr>
        <p:spPr>
          <a:xfrm>
            <a:off x="6858000" y="4597834"/>
            <a:ext cx="1857600" cy="1724400"/>
          </a:xfrm>
          <a:prstGeom prst="rect">
            <a:avLst/>
          </a:prstGeom>
        </p:spPr>
        <p:txBody>
          <a:bodyPr>
            <a:no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4266" y="700438"/>
            <a:ext cx="277039" cy="10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" dirty="0"/>
          </a:p>
        </p:txBody>
      </p:sp>
      <p:sp>
        <p:nvSpPr>
          <p:cNvPr id="23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6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7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leiste links; breiter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/>
          <p:cNvSpPr/>
          <p:nvPr/>
        </p:nvSpPr>
        <p:spPr>
          <a:xfrm>
            <a:off x="2559703" y="909903"/>
            <a:ext cx="6365082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5" name="Rechteck 34"/>
          <p:cNvSpPr/>
          <p:nvPr/>
        </p:nvSpPr>
        <p:spPr>
          <a:xfrm>
            <a:off x="2504481" y="1028831"/>
            <a:ext cx="6465346" cy="1114535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1" name="Textplatzhalter 67"/>
          <p:cNvSpPr>
            <a:spLocks noGrp="1"/>
          </p:cNvSpPr>
          <p:nvPr>
            <p:ph type="body" sz="quarter" idx="22"/>
          </p:nvPr>
        </p:nvSpPr>
        <p:spPr>
          <a:xfrm>
            <a:off x="2760106" y="2551901"/>
            <a:ext cx="5842632" cy="36563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2" name="Titel 41"/>
          <p:cNvSpPr>
            <a:spLocks noGrp="1"/>
          </p:cNvSpPr>
          <p:nvPr>
            <p:ph type="title" hasCustomPrompt="1"/>
          </p:nvPr>
        </p:nvSpPr>
        <p:spPr>
          <a:xfrm>
            <a:off x="2747929" y="1212950"/>
            <a:ext cx="5862423" cy="51296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lnSpc>
                <a:spcPts val="2040"/>
              </a:lnSpc>
              <a:defRPr sz="1700">
                <a:latin typeface="+mj-lt"/>
              </a:defRPr>
            </a:lvl1pPr>
          </a:lstStyle>
          <a:p>
            <a:pPr lvl="0"/>
            <a:r>
              <a:rPr lang="de-DE" dirty="0" smtClean="0"/>
              <a:t>Zweizeilige Headline, die </a:t>
            </a:r>
            <a:br>
              <a:rPr lang="de-DE" dirty="0" smtClean="0"/>
            </a:br>
            <a:r>
              <a:rPr lang="de-DE" dirty="0" smtClean="0"/>
              <a:t>etwas breiter läuft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>
          <a:xfrm>
            <a:off x="2559016" y="2046709"/>
            <a:ext cx="6365060" cy="12698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cxnSp>
        <p:nvCxnSpPr>
          <p:cNvPr id="45" name="Gerade Verbindung 44"/>
          <p:cNvCxnSpPr/>
          <p:nvPr/>
        </p:nvCxnSpPr>
        <p:spPr>
          <a:xfrm>
            <a:off x="2756287" y="1798803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33" name="Textplatzhalter 67"/>
          <p:cNvSpPr>
            <a:spLocks noGrp="1"/>
          </p:cNvSpPr>
          <p:nvPr>
            <p:ph type="body" sz="quarter" idx="26" hasCustomPrompt="1"/>
          </p:nvPr>
        </p:nvSpPr>
        <p:spPr>
          <a:xfrm>
            <a:off x="2760106" y="1998624"/>
            <a:ext cx="5842632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cap="all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r>
              <a:rPr lang="de-DE" dirty="0" smtClean="0"/>
              <a:t>Subheadline auch länger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18" name="Inhaltsplatzhalter 2"/>
          <p:cNvSpPr>
            <a:spLocks noGrp="1"/>
          </p:cNvSpPr>
          <p:nvPr>
            <p:ph sz="quarter" idx="35" hasCustomPrompt="1"/>
          </p:nvPr>
        </p:nvSpPr>
        <p:spPr>
          <a:xfrm>
            <a:off x="416866" y="909902"/>
            <a:ext cx="1857600" cy="1724400"/>
          </a:xfrm>
          <a:prstGeom prst="rect">
            <a:avLst/>
          </a:prstGeom>
        </p:spPr>
        <p:txBody>
          <a:bodyPr>
            <a:no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9" name="Inhaltsplatzhalter 2"/>
          <p:cNvSpPr>
            <a:spLocks noGrp="1"/>
          </p:cNvSpPr>
          <p:nvPr>
            <p:ph sz="quarter" idx="36" hasCustomPrompt="1"/>
          </p:nvPr>
        </p:nvSpPr>
        <p:spPr>
          <a:xfrm>
            <a:off x="415503" y="2751619"/>
            <a:ext cx="1857600" cy="1724400"/>
          </a:xfrm>
          <a:prstGeom prst="rect">
            <a:avLst/>
          </a:prstGeom>
        </p:spPr>
        <p:txBody>
          <a:bodyPr>
            <a:no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23" name="Inhaltsplatzhalter 2"/>
          <p:cNvSpPr>
            <a:spLocks noGrp="1"/>
          </p:cNvSpPr>
          <p:nvPr>
            <p:ph sz="quarter" idx="37" hasCustomPrompt="1"/>
          </p:nvPr>
        </p:nvSpPr>
        <p:spPr>
          <a:xfrm>
            <a:off x="415503" y="4593336"/>
            <a:ext cx="1857600" cy="1724400"/>
          </a:xfrm>
          <a:prstGeom prst="rect">
            <a:avLst/>
          </a:prstGeom>
        </p:spPr>
        <p:txBody>
          <a:bodyPr>
            <a:no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31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5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6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95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/>
          </p:cNvSpPr>
          <p:nvPr/>
        </p:nvSpPr>
        <p:spPr>
          <a:xfrm>
            <a:off x="8833174" y="6545944"/>
            <a:ext cx="310826" cy="112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Gadugi" pitchFamily="34" charset="0"/>
                <a:ea typeface="Gadugi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B8FFC-9FCE-40B9-A916-B4A0D0C830A1}" type="slidenum">
              <a:rPr kumimoji="0" lang="de-DE" sz="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Gadugi" pitchFamily="34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Gadugi" pitchFamily="34" charset="0"/>
              <a:cs typeface="+mn-cs"/>
            </a:endParaRPr>
          </a:p>
        </p:txBody>
      </p:sp>
      <p:sp>
        <p:nvSpPr>
          <p:cNvPr id="9" name="Textplatzhalter 19"/>
          <p:cNvSpPr txBox="1">
            <a:spLocks/>
          </p:cNvSpPr>
          <p:nvPr/>
        </p:nvSpPr>
        <p:spPr>
          <a:xfrm>
            <a:off x="1486520" y="6638927"/>
            <a:ext cx="1046133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0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 smtClean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8869" y="6638400"/>
            <a:ext cx="6292800" cy="2196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1486801" y="6638400"/>
            <a:ext cx="1042069" cy="219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14" name="Rechteck 13"/>
          <p:cNvSpPr/>
          <p:nvPr/>
        </p:nvSpPr>
        <p:spPr>
          <a:xfrm>
            <a:off x="8388000" y="280800"/>
            <a:ext cx="538577" cy="540000"/>
          </a:xfrm>
          <a:prstGeom prst="rect">
            <a:avLst/>
          </a:prstGeom>
          <a:blipFill dpi="0" rotWithShape="1">
            <a:blip r:embed="rId17"/>
            <a:srcRect/>
            <a:tile tx="0" ty="0" sx="55000" sy="55000" flip="none" algn="ctr"/>
          </a:blip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15" name="Rechteck 14"/>
          <p:cNvSpPr/>
          <p:nvPr/>
        </p:nvSpPr>
        <p:spPr>
          <a:xfrm>
            <a:off x="212785" y="215799"/>
            <a:ext cx="8712000" cy="72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52" r:id="rId2"/>
    <p:sldLayoutId id="2147483660" r:id="rId3"/>
    <p:sldLayoutId id="2147483700" r:id="rId4"/>
    <p:sldLayoutId id="2147483676" r:id="rId5"/>
    <p:sldLayoutId id="2147483678" r:id="rId6"/>
    <p:sldLayoutId id="2147483673" r:id="rId7"/>
    <p:sldLayoutId id="2147483674" r:id="rId8"/>
    <p:sldLayoutId id="2147483702" r:id="rId9"/>
    <p:sldLayoutId id="2147483675" r:id="rId10"/>
    <p:sldLayoutId id="2147483680" r:id="rId11"/>
    <p:sldLayoutId id="2147483681" r:id="rId12"/>
    <p:sldLayoutId id="2147483701" r:id="rId13"/>
    <p:sldLayoutId id="2147483703" r:id="rId14"/>
    <p:sldLayoutId id="2147483698" r:id="rId15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4013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4"/>
          <p:cNvPicPr>
            <a:picLocks noGrp="1" noChangeAspect="1"/>
          </p:cNvPicPr>
          <p:nvPr>
            <p:ph type="pic" sz="quarter" idx="3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7" r="13287"/>
          <a:stretch>
            <a:fillRect/>
          </a:stretch>
        </p:blipFill>
        <p:spPr/>
      </p:pic>
      <p:sp>
        <p:nvSpPr>
          <p:cNvPr id="3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1795154" y="3318222"/>
            <a:ext cx="5506949" cy="200055"/>
          </a:xfrm>
        </p:spPr>
        <p:txBody>
          <a:bodyPr/>
          <a:lstStyle/>
          <a:p>
            <a:r>
              <a:rPr lang="de-DE" sz="1400" dirty="0" smtClean="0"/>
              <a:t>Großes </a:t>
            </a:r>
            <a:r>
              <a:rPr lang="de-DE" sz="1400" dirty="0" err="1" smtClean="0"/>
              <a:t>dialogforum</a:t>
            </a:r>
            <a:r>
              <a:rPr lang="de-DE" sz="1400" dirty="0" smtClean="0"/>
              <a:t> „Integration“</a:t>
            </a:r>
          </a:p>
          <a:p>
            <a:r>
              <a:rPr lang="de-DE" sz="1400" dirty="0" smtClean="0"/>
              <a:t> 8. April 2022, </a:t>
            </a:r>
            <a:r>
              <a:rPr lang="de-DE" sz="1400" dirty="0" err="1" smtClean="0"/>
              <a:t>bsz</a:t>
            </a:r>
            <a:r>
              <a:rPr lang="de-DE" sz="1400" dirty="0" smtClean="0"/>
              <a:t> </a:t>
            </a:r>
            <a:r>
              <a:rPr lang="de-DE" sz="1400" dirty="0" err="1" smtClean="0"/>
              <a:t>neusäß</a:t>
            </a:r>
            <a:endParaRPr lang="de-DE" sz="14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Integrationsplan </a:t>
            </a:r>
            <a:br>
              <a:rPr lang="de-DE" sz="3200" dirty="0" smtClean="0"/>
            </a:br>
            <a:r>
              <a:rPr lang="de-DE" sz="3200" dirty="0" smtClean="0"/>
              <a:t>für den Landkreis Augsburg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39739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IST EIN INTEGRATIONSPLAN? </a:t>
            </a:r>
            <a:endParaRPr lang="de-DE" b="1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 smtClean="0"/>
              <a:t>Integrationsplan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534489" y="1926319"/>
            <a:ext cx="607380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 smtClean="0"/>
          </a:p>
          <a:p>
            <a:r>
              <a:rPr lang="de-DE" sz="1600" b="1" dirty="0" smtClean="0"/>
              <a:t>Katalog </a:t>
            </a:r>
            <a:r>
              <a:rPr lang="de-DE" sz="1600" b="1" dirty="0"/>
              <a:t>an </a:t>
            </a:r>
            <a:r>
              <a:rPr lang="de-DE" sz="1600" b="1" dirty="0" smtClean="0"/>
              <a:t>Zielen und Maßnahmen </a:t>
            </a:r>
            <a:r>
              <a:rPr lang="de-DE" sz="1600" b="1" dirty="0"/>
              <a:t>für den Bereich </a:t>
            </a:r>
            <a:r>
              <a:rPr lang="de-DE" sz="1600" b="1" dirty="0" smtClean="0"/>
              <a:t>„Integration“</a:t>
            </a:r>
          </a:p>
          <a:p>
            <a:r>
              <a:rPr lang="de-DE" sz="1600" dirty="0"/>
              <a:t>Schriftlich </a:t>
            </a:r>
            <a:r>
              <a:rPr lang="de-DE" sz="1600" dirty="0" smtClean="0"/>
              <a:t>fixiert </a:t>
            </a:r>
            <a:r>
              <a:rPr lang="de-DE" sz="1600" dirty="0"/>
              <a:t>und </a:t>
            </a:r>
            <a:r>
              <a:rPr lang="de-DE" sz="1600" dirty="0" smtClean="0"/>
              <a:t>verbindlich</a:t>
            </a:r>
          </a:p>
          <a:p>
            <a:endParaRPr lang="de-DE" sz="1600" dirty="0" smtClean="0"/>
          </a:p>
          <a:p>
            <a:endParaRPr lang="de-DE" sz="1600" dirty="0"/>
          </a:p>
          <a:p>
            <a:r>
              <a:rPr lang="de-DE" sz="1600" b="1" dirty="0"/>
              <a:t>U</a:t>
            </a:r>
            <a:r>
              <a:rPr lang="de-DE" sz="1600" b="1" dirty="0" smtClean="0"/>
              <a:t>mfassender Erstellungs- und Beteiligungsprozess</a:t>
            </a:r>
          </a:p>
          <a:p>
            <a:r>
              <a:rPr lang="de-DE" sz="1600" dirty="0" smtClean="0"/>
              <a:t>2. </a:t>
            </a:r>
            <a:r>
              <a:rPr lang="pt-BR" sz="1600" dirty="0" smtClean="0"/>
              <a:t>Quartal 2022 </a:t>
            </a:r>
            <a:r>
              <a:rPr lang="pt-BR" sz="1600" dirty="0"/>
              <a:t>– </a:t>
            </a:r>
            <a:r>
              <a:rPr lang="pt-BR" sz="1600" dirty="0" smtClean="0"/>
              <a:t>4</a:t>
            </a:r>
            <a:r>
              <a:rPr lang="pt-BR" sz="1600" dirty="0"/>
              <a:t>. Quartal </a:t>
            </a:r>
            <a:r>
              <a:rPr lang="pt-BR" sz="1600" dirty="0" smtClean="0"/>
              <a:t>2024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„Der Weg ist auch das Ziel!“</a:t>
            </a:r>
          </a:p>
          <a:p>
            <a:endParaRPr lang="de-DE" dirty="0" smtClean="0"/>
          </a:p>
          <a:p>
            <a:endParaRPr lang="de-DE" dirty="0"/>
          </a:p>
          <a:p>
            <a:r>
              <a:rPr lang="de-DE" sz="1600" b="1" dirty="0" smtClean="0"/>
              <a:t>Bedeutungsvolles </a:t>
            </a:r>
            <a:r>
              <a:rPr lang="de-DE" sz="1600" b="1" dirty="0"/>
              <a:t>politisches Signal </a:t>
            </a:r>
            <a:r>
              <a:rPr lang="de-DE" dirty="0"/>
              <a:t/>
            </a:r>
            <a:br>
              <a:rPr lang="de-DE" dirty="0"/>
            </a:br>
            <a:r>
              <a:rPr lang="de-DE" sz="1600" dirty="0"/>
              <a:t>Grundlage: Kreistagsbeschluss</a:t>
            </a:r>
          </a:p>
          <a:p>
            <a:r>
              <a:rPr lang="de-DE" sz="1600" dirty="0"/>
              <a:t>Integration als zentrales Zukunftsthema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/>
          </a:p>
        </p:txBody>
      </p:sp>
      <p:sp>
        <p:nvSpPr>
          <p:cNvPr id="28" name="Pfeil nach rechts 27"/>
          <p:cNvSpPr/>
          <p:nvPr/>
        </p:nvSpPr>
        <p:spPr>
          <a:xfrm>
            <a:off x="1588398" y="2337080"/>
            <a:ext cx="665273" cy="3048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baseline="30000" dirty="0" smtClean="0"/>
          </a:p>
        </p:txBody>
      </p:sp>
      <p:sp>
        <p:nvSpPr>
          <p:cNvPr id="29" name="Pfeil nach rechts 28"/>
          <p:cNvSpPr/>
          <p:nvPr/>
        </p:nvSpPr>
        <p:spPr>
          <a:xfrm>
            <a:off x="1588397" y="3423688"/>
            <a:ext cx="665273" cy="30480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baseline="30000" dirty="0" smtClean="0"/>
          </a:p>
        </p:txBody>
      </p:sp>
      <p:sp>
        <p:nvSpPr>
          <p:cNvPr id="30" name="Pfeil nach rechts 29"/>
          <p:cNvSpPr/>
          <p:nvPr/>
        </p:nvSpPr>
        <p:spPr>
          <a:xfrm>
            <a:off x="1588399" y="4706945"/>
            <a:ext cx="665273" cy="304800"/>
          </a:xfrm>
          <a:prstGeom prst="rightArrow">
            <a:avLst/>
          </a:prstGeom>
          <a:solidFill>
            <a:srgbClr val="E872B0">
              <a:alpha val="8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681680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WAS SIND DIE WICHTIGSTEN GRUNDSÄTZE? 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 smtClean="0"/>
              <a:t>Integrationsplan</a:t>
            </a:r>
            <a:endParaRPr lang="de-DE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754361443"/>
              </p:ext>
            </p:extLst>
          </p:nvPr>
        </p:nvGraphicFramePr>
        <p:xfrm>
          <a:off x="1745672" y="1481586"/>
          <a:ext cx="5717309" cy="5078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4923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SIND DIE HANDLUNGSFELDER?</a:t>
            </a:r>
            <a:endParaRPr lang="de-DE" b="1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 smtClean="0"/>
              <a:t>Integrationsplan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3320285" y="2949366"/>
            <a:ext cx="2159997" cy="2159997"/>
            <a:chOff x="2510363" y="1259588"/>
            <a:chExt cx="2159997" cy="2159997"/>
          </a:xfrm>
        </p:grpSpPr>
        <p:sp>
          <p:nvSpPr>
            <p:cNvPr id="37" name="Ellipse 36"/>
            <p:cNvSpPr/>
            <p:nvPr/>
          </p:nvSpPr>
          <p:spPr>
            <a:xfrm>
              <a:off x="2510363" y="1259588"/>
              <a:ext cx="2159997" cy="2159997"/>
            </a:xfrm>
            <a:prstGeom prst="ellipse">
              <a:avLst/>
            </a:prstGeom>
            <a:solidFill>
              <a:srgbClr val="BA4E89">
                <a:alpha val="5000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38" name="Ellipse 4"/>
            <p:cNvSpPr txBox="1"/>
            <p:nvPr/>
          </p:nvSpPr>
          <p:spPr>
            <a:xfrm>
              <a:off x="2826687" y="1575912"/>
              <a:ext cx="1527349" cy="15273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kern="1200" dirty="0" smtClean="0">
                  <a:solidFill>
                    <a:sysClr val="windowText" lastClr="000000"/>
                  </a:solidFill>
                  <a:latin typeface="Roboto Light" panose="02000000000000000000" pitchFamily="2" charset="0"/>
                  <a:ea typeface="Roboto Light" panose="02000000000000000000" pitchFamily="2" charset="0"/>
                </a:rPr>
                <a:t>HANDLUNGS-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dirty="0" smtClean="0">
                  <a:solidFill>
                    <a:sysClr val="windowText" lastClr="000000"/>
                  </a:solidFill>
                  <a:latin typeface="Roboto Light" panose="02000000000000000000" pitchFamily="2" charset="0"/>
                  <a:ea typeface="Roboto Light" panose="02000000000000000000" pitchFamily="2" charset="0"/>
                </a:rPr>
                <a:t>FELDER</a:t>
              </a:r>
              <a:endParaRPr lang="de-DE" sz="1400" b="1" kern="1200" dirty="0">
                <a:solidFill>
                  <a:sysClr val="windowText" lastClr="000000"/>
                </a:solidFill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3623042" y="1467482"/>
            <a:ext cx="1619997" cy="1619997"/>
            <a:chOff x="2811647" y="-46950"/>
            <a:chExt cx="1619997" cy="1619997"/>
          </a:xfrm>
        </p:grpSpPr>
        <p:sp>
          <p:nvSpPr>
            <p:cNvPr id="35" name="Ellipse 34"/>
            <p:cNvSpPr/>
            <p:nvPr/>
          </p:nvSpPr>
          <p:spPr>
            <a:xfrm>
              <a:off x="2811647" y="-46950"/>
              <a:ext cx="1619997" cy="1619997"/>
            </a:xfrm>
            <a:prstGeom prst="ellipse">
              <a:avLst/>
            </a:prstGeom>
            <a:solidFill>
              <a:schemeClr val="bg1">
                <a:lumMod val="85000"/>
                <a:alpha val="50000"/>
              </a:schemeClr>
            </a:solidFill>
            <a:ln w="12700" cap="flat" cmpd="sng" algn="ctr">
              <a:solidFill>
                <a:schemeClr val="tx2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36" name="Ellipse 6"/>
            <p:cNvSpPr txBox="1"/>
            <p:nvPr/>
          </p:nvSpPr>
          <p:spPr>
            <a:xfrm>
              <a:off x="3048890" y="190293"/>
              <a:ext cx="1145511" cy="1145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kern="1200" dirty="0" smtClean="0">
                  <a:solidFill>
                    <a:sysClr val="windowText" lastClr="000000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rPr>
                <a:t>Interkulturelle Öffnung </a:t>
              </a:r>
              <a:endParaRPr lang="de-DE" sz="1200" kern="1200" dirty="0">
                <a:solidFill>
                  <a:sysClr val="windowText" lastClr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4833661" y="1937463"/>
            <a:ext cx="1619997" cy="1619997"/>
            <a:chOff x="3963239" y="303177"/>
            <a:chExt cx="1619997" cy="1619997"/>
          </a:xfrm>
        </p:grpSpPr>
        <p:sp>
          <p:nvSpPr>
            <p:cNvPr id="33" name="Ellipse 32"/>
            <p:cNvSpPr/>
            <p:nvPr/>
          </p:nvSpPr>
          <p:spPr>
            <a:xfrm>
              <a:off x="3963239" y="303177"/>
              <a:ext cx="1619997" cy="1619997"/>
            </a:xfrm>
            <a:prstGeom prst="ellipse">
              <a:avLst/>
            </a:prstGeom>
            <a:solidFill>
              <a:srgbClr val="A5A5A5">
                <a:lumMod val="40000"/>
                <a:lumOff val="60000"/>
                <a:alpha val="50000"/>
              </a:srgbClr>
            </a:solidFill>
            <a:ln w="12700" cap="flat" cmpd="sng" algn="ctr">
              <a:solidFill>
                <a:srgbClr val="FFCB05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34" name="Ellipse 8"/>
            <p:cNvSpPr txBox="1"/>
            <p:nvPr/>
          </p:nvSpPr>
          <p:spPr>
            <a:xfrm>
              <a:off x="4200482" y="540420"/>
              <a:ext cx="1145511" cy="1145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b="0" kern="1200" dirty="0" smtClean="0">
                  <a:solidFill>
                    <a:sysClr val="windowText" lastClr="000000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rPr>
                <a:t>Bildung</a:t>
              </a:r>
              <a:endParaRPr lang="de-DE" sz="1200" b="0" kern="1200" dirty="0">
                <a:solidFill>
                  <a:sysClr val="windowText" lastClr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5304828" y="2914594"/>
            <a:ext cx="1619997" cy="1619997"/>
            <a:chOff x="4365221" y="1186234"/>
            <a:chExt cx="1619997" cy="1619997"/>
          </a:xfrm>
        </p:grpSpPr>
        <p:sp>
          <p:nvSpPr>
            <p:cNvPr id="31" name="Ellipse 30"/>
            <p:cNvSpPr/>
            <p:nvPr/>
          </p:nvSpPr>
          <p:spPr>
            <a:xfrm>
              <a:off x="4365221" y="1186234"/>
              <a:ext cx="1619997" cy="1619997"/>
            </a:xfrm>
            <a:prstGeom prst="ellipse">
              <a:avLst/>
            </a:prstGeom>
            <a:solidFill>
              <a:srgbClr val="E7E6E6">
                <a:lumMod val="90000"/>
                <a:alpha val="50000"/>
              </a:srgbClr>
            </a:solidFill>
            <a:ln w="12700" cap="flat" cmpd="sng" algn="ctr">
              <a:solidFill>
                <a:srgbClr val="FFCB05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32" name="Ellipse 10"/>
            <p:cNvSpPr txBox="1"/>
            <p:nvPr/>
          </p:nvSpPr>
          <p:spPr>
            <a:xfrm>
              <a:off x="4602464" y="1423477"/>
              <a:ext cx="1145511" cy="1145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b="0" kern="1200" dirty="0" smtClean="0">
                  <a:solidFill>
                    <a:sysClr val="windowText" lastClr="000000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rPr>
                <a:t>Sprache</a:t>
              </a:r>
              <a:endParaRPr lang="de-DE" sz="1200" b="0" kern="1200" dirty="0">
                <a:solidFill>
                  <a:sysClr val="windowText" lastClr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endParaRP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5163958" y="4048339"/>
            <a:ext cx="1619997" cy="1619997"/>
            <a:chOff x="4230088" y="2305322"/>
            <a:chExt cx="1619997" cy="1619997"/>
          </a:xfrm>
        </p:grpSpPr>
        <p:sp>
          <p:nvSpPr>
            <p:cNvPr id="29" name="Ellipse 28"/>
            <p:cNvSpPr/>
            <p:nvPr/>
          </p:nvSpPr>
          <p:spPr>
            <a:xfrm>
              <a:off x="4230088" y="2305322"/>
              <a:ext cx="1619997" cy="1619997"/>
            </a:xfrm>
            <a:prstGeom prst="ellipse">
              <a:avLst/>
            </a:prstGeom>
            <a:solidFill>
              <a:srgbClr val="E7E6E6">
                <a:lumMod val="95000"/>
                <a:alpha val="50000"/>
              </a:srgbClr>
            </a:solidFill>
            <a:ln w="12700" cap="flat" cmpd="sng" algn="ctr">
              <a:solidFill>
                <a:srgbClr val="FFCB05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30" name="Ellipse 12"/>
            <p:cNvSpPr txBox="1"/>
            <p:nvPr/>
          </p:nvSpPr>
          <p:spPr>
            <a:xfrm>
              <a:off x="4467331" y="2542565"/>
              <a:ext cx="1145511" cy="1145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b="0" kern="1200" dirty="0" smtClean="0">
                  <a:solidFill>
                    <a:sysClr val="windowText" lastClr="000000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rPr>
                <a:t>Beruf &amp; Arbeit </a:t>
              </a:r>
              <a:endParaRPr lang="de-DE" sz="1200" b="0" kern="1200" dirty="0">
                <a:solidFill>
                  <a:sysClr val="windowText" lastClr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4187930" y="4851270"/>
            <a:ext cx="1619997" cy="1619997"/>
            <a:chOff x="3365488" y="3088668"/>
            <a:chExt cx="1619997" cy="1619997"/>
          </a:xfrm>
        </p:grpSpPr>
        <p:sp>
          <p:nvSpPr>
            <p:cNvPr id="27" name="Ellipse 26"/>
            <p:cNvSpPr/>
            <p:nvPr/>
          </p:nvSpPr>
          <p:spPr>
            <a:xfrm>
              <a:off x="3365488" y="3088668"/>
              <a:ext cx="1619997" cy="1619997"/>
            </a:xfrm>
            <a:prstGeom prst="ellipse">
              <a:avLst/>
            </a:prstGeom>
            <a:solidFill>
              <a:srgbClr val="E7E6E6">
                <a:lumMod val="95000"/>
                <a:alpha val="50000"/>
              </a:srgbClr>
            </a:solidFill>
            <a:ln w="12700" cap="flat" cmpd="sng" algn="ctr">
              <a:solidFill>
                <a:srgbClr val="FFCB05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28" name="Ellipse 14"/>
            <p:cNvSpPr txBox="1"/>
            <p:nvPr/>
          </p:nvSpPr>
          <p:spPr>
            <a:xfrm>
              <a:off x="3602731" y="3325911"/>
              <a:ext cx="1145511" cy="1145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b="0" kern="1200" dirty="0">
                  <a:solidFill>
                    <a:sysClr val="windowText" lastClr="000000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rPr>
                <a:t>Wohnen &amp; Mobilität</a:t>
              </a: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2009092" y="4048222"/>
            <a:ext cx="1619997" cy="1619997"/>
            <a:chOff x="1348019" y="2322595"/>
            <a:chExt cx="1619997" cy="1619997"/>
          </a:xfrm>
        </p:grpSpPr>
        <p:sp>
          <p:nvSpPr>
            <p:cNvPr id="25" name="Ellipse 24"/>
            <p:cNvSpPr/>
            <p:nvPr/>
          </p:nvSpPr>
          <p:spPr>
            <a:xfrm>
              <a:off x="1348019" y="2322595"/>
              <a:ext cx="1619997" cy="1619997"/>
            </a:xfrm>
            <a:prstGeom prst="ellipse">
              <a:avLst/>
            </a:prstGeom>
            <a:solidFill>
              <a:srgbClr val="E7E6E6">
                <a:lumMod val="95000"/>
                <a:alpha val="50000"/>
              </a:srgbClr>
            </a:solidFill>
            <a:ln w="12700" cap="flat" cmpd="sng" algn="ctr">
              <a:solidFill>
                <a:srgbClr val="FFCB05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26" name="Ellipse 16"/>
            <p:cNvSpPr txBox="1"/>
            <p:nvPr/>
          </p:nvSpPr>
          <p:spPr>
            <a:xfrm>
              <a:off x="1585262" y="2559838"/>
              <a:ext cx="1145511" cy="1145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b="0" kern="1200" dirty="0">
                  <a:solidFill>
                    <a:sysClr val="windowText" lastClr="000000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rPr>
                <a:t>Abbau v. Diskriminierung, Rassismus, Rechtsextremis-mus, Radikalisierung</a:t>
              </a: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2919664" y="4810880"/>
            <a:ext cx="1619997" cy="1619997"/>
            <a:chOff x="2076083" y="2958305"/>
            <a:chExt cx="1619997" cy="1619997"/>
          </a:xfrm>
        </p:grpSpPr>
        <p:sp>
          <p:nvSpPr>
            <p:cNvPr id="23" name="Ellipse 22"/>
            <p:cNvSpPr/>
            <p:nvPr/>
          </p:nvSpPr>
          <p:spPr>
            <a:xfrm>
              <a:off x="2076083" y="2958305"/>
              <a:ext cx="1619997" cy="1619997"/>
            </a:xfrm>
            <a:prstGeom prst="ellipse">
              <a:avLst/>
            </a:prstGeom>
            <a:solidFill>
              <a:srgbClr val="E7E6E6">
                <a:lumMod val="95000"/>
                <a:alpha val="5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24" name="Ellipse 18"/>
            <p:cNvSpPr txBox="1"/>
            <p:nvPr/>
          </p:nvSpPr>
          <p:spPr>
            <a:xfrm>
              <a:off x="2313326" y="3195548"/>
              <a:ext cx="1145511" cy="1145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8890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b="0" kern="1200" dirty="0">
                  <a:solidFill>
                    <a:sysClr val="windowText" lastClr="000000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rPr>
                <a:t>Gesundheit</a:t>
              </a: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1791983" y="3013947"/>
            <a:ext cx="1762937" cy="1619997"/>
            <a:chOff x="1095591" y="1258911"/>
            <a:chExt cx="1619997" cy="1619997"/>
          </a:xfrm>
        </p:grpSpPr>
        <p:sp>
          <p:nvSpPr>
            <p:cNvPr id="21" name="Ellipse 20"/>
            <p:cNvSpPr/>
            <p:nvPr/>
          </p:nvSpPr>
          <p:spPr>
            <a:xfrm>
              <a:off x="1095591" y="1258911"/>
              <a:ext cx="1619997" cy="1619997"/>
            </a:xfrm>
            <a:prstGeom prst="ellipse">
              <a:avLst/>
            </a:prstGeom>
            <a:solidFill>
              <a:srgbClr val="E7E6E6">
                <a:lumMod val="95000"/>
                <a:alpha val="50000"/>
              </a:srgbClr>
            </a:solidFill>
            <a:ln w="12700" cap="flat" cmpd="sng" algn="ctr">
              <a:solidFill>
                <a:srgbClr val="FFCB05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22" name="Ellipse 20"/>
            <p:cNvSpPr txBox="1"/>
            <p:nvPr/>
          </p:nvSpPr>
          <p:spPr>
            <a:xfrm>
              <a:off x="1332834" y="1496154"/>
              <a:ext cx="1145511" cy="1145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b="0" i="0" kern="1200" dirty="0" smtClean="0">
                  <a:solidFill>
                    <a:sysClr val="windowText" lastClr="000000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rPr>
                <a:t>Gesellschaftliche &amp; politische Teilhabe</a:t>
              </a:r>
              <a:endParaRPr lang="de-DE" sz="1200" b="0" i="0" kern="1200" dirty="0">
                <a:solidFill>
                  <a:sysClr val="windowText" lastClr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endParaRP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2181676" y="1958244"/>
            <a:ext cx="1802731" cy="1619997"/>
            <a:chOff x="1614526" y="328956"/>
            <a:chExt cx="1619997" cy="1619997"/>
          </a:xfrm>
        </p:grpSpPr>
        <p:sp>
          <p:nvSpPr>
            <p:cNvPr id="19" name="Ellipse 18"/>
            <p:cNvSpPr/>
            <p:nvPr/>
          </p:nvSpPr>
          <p:spPr>
            <a:xfrm>
              <a:off x="1614526" y="328956"/>
              <a:ext cx="1619997" cy="1619997"/>
            </a:xfrm>
            <a:prstGeom prst="ellipse">
              <a:avLst/>
            </a:prstGeom>
            <a:solidFill>
              <a:srgbClr val="E7E6E6">
                <a:lumMod val="95000"/>
                <a:alpha val="50000"/>
              </a:srgbClr>
            </a:solidFill>
            <a:ln w="12700" cap="flat" cmpd="sng" algn="ctr">
              <a:solidFill>
                <a:srgbClr val="FFCB05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20" name="Ellipse 22"/>
            <p:cNvSpPr txBox="1"/>
            <p:nvPr/>
          </p:nvSpPr>
          <p:spPr>
            <a:xfrm>
              <a:off x="1851769" y="566199"/>
              <a:ext cx="1145511" cy="1145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b="0" kern="1200" dirty="0" smtClean="0">
                  <a:solidFill>
                    <a:sysClr val="windowText" lastClr="000000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rPr>
                <a:t>Zusammenarbeit mit den Gemeinden</a:t>
              </a:r>
              <a:endParaRPr lang="de-DE" sz="1200" b="0" kern="1200" dirty="0">
                <a:solidFill>
                  <a:sysClr val="windowText" lastClr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3927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WAS IST DAS GROBE VORGEHEN</a:t>
            </a:r>
            <a:r>
              <a:rPr lang="de-DE" b="1" dirty="0" smtClean="0"/>
              <a:t>? 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 smtClean="0"/>
              <a:t>Integrationsplan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7080918" y="3039648"/>
            <a:ext cx="1440000" cy="1440000"/>
            <a:chOff x="5608808" y="1497856"/>
            <a:chExt cx="1699946" cy="1705622"/>
          </a:xfrm>
        </p:grpSpPr>
        <p:sp>
          <p:nvSpPr>
            <p:cNvPr id="9" name="Ellipse 8"/>
            <p:cNvSpPr/>
            <p:nvPr/>
          </p:nvSpPr>
          <p:spPr>
            <a:xfrm>
              <a:off x="5608808" y="1497856"/>
              <a:ext cx="1699946" cy="1705622"/>
            </a:xfrm>
            <a:prstGeom prst="ellipse">
              <a:avLst/>
            </a:prstGeom>
            <a:solidFill>
              <a:schemeClr val="accent6">
                <a:alpha val="75000"/>
              </a:schemeClr>
            </a:solidFill>
            <a:ln w="1905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140656"/>
                <a:satOff val="11707"/>
                <a:lumOff val="-8822"/>
                <a:alphaOff val="0"/>
              </a:schemeClr>
            </a:fillRef>
            <a:effectRef idx="0">
              <a:schemeClr val="accent5">
                <a:hueOff val="1140656"/>
                <a:satOff val="11707"/>
                <a:lumOff val="-88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e 4"/>
            <p:cNvSpPr txBox="1"/>
            <p:nvPr/>
          </p:nvSpPr>
          <p:spPr>
            <a:xfrm>
              <a:off x="5857759" y="1747639"/>
              <a:ext cx="1202044" cy="12060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kern="1200" dirty="0" smtClean="0">
                  <a:solidFill>
                    <a:schemeClr val="bg2">
                      <a:lumMod val="50000"/>
                    </a:schemeClr>
                  </a:solidFill>
                </a:rPr>
                <a:t>Kreistag</a:t>
              </a:r>
              <a:endParaRPr lang="de-DE" sz="2000" kern="1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2" name="Chevron 11"/>
          <p:cNvSpPr/>
          <p:nvPr/>
        </p:nvSpPr>
        <p:spPr>
          <a:xfrm>
            <a:off x="5899876" y="1829561"/>
            <a:ext cx="1062681" cy="3857711"/>
          </a:xfrm>
          <a:prstGeom prst="chevron">
            <a:avLst>
              <a:gd name="adj" fmla="val 83170"/>
            </a:avLst>
          </a:prstGeom>
          <a:solidFill>
            <a:schemeClr val="tx2">
              <a:alpha val="51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140656"/>
              <a:satOff val="11707"/>
              <a:lumOff val="-8822"/>
              <a:alphaOff val="0"/>
            </a:schemeClr>
          </a:fillRef>
          <a:effectRef idx="0">
            <a:schemeClr val="accent5">
              <a:hueOff val="1140656"/>
              <a:satOff val="11707"/>
              <a:lumOff val="-8822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" name="Gruppieren 12"/>
          <p:cNvGrpSpPr/>
          <p:nvPr/>
        </p:nvGrpSpPr>
        <p:grpSpPr>
          <a:xfrm>
            <a:off x="1669667" y="2281055"/>
            <a:ext cx="3004492" cy="990116"/>
            <a:chOff x="206529" y="1930025"/>
            <a:chExt cx="3004492" cy="990116"/>
          </a:xfrm>
        </p:grpSpPr>
        <p:sp>
          <p:nvSpPr>
            <p:cNvPr id="20" name="Rechteck 19"/>
            <p:cNvSpPr/>
            <p:nvPr/>
          </p:nvSpPr>
          <p:spPr>
            <a:xfrm>
              <a:off x="206529" y="1930025"/>
              <a:ext cx="3004492" cy="99011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xtfeld 20"/>
            <p:cNvSpPr txBox="1"/>
            <p:nvPr/>
          </p:nvSpPr>
          <p:spPr>
            <a:xfrm>
              <a:off x="206529" y="1930025"/>
              <a:ext cx="3004492" cy="990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2500" kern="1200" dirty="0"/>
            </a:p>
          </p:txBody>
        </p:sp>
      </p:grpSp>
      <p:sp>
        <p:nvSpPr>
          <p:cNvPr id="22" name="Ellipse 21"/>
          <p:cNvSpPr/>
          <p:nvPr/>
        </p:nvSpPr>
        <p:spPr>
          <a:xfrm>
            <a:off x="1519356" y="2670704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Ellipse 22"/>
          <p:cNvSpPr/>
          <p:nvPr/>
        </p:nvSpPr>
        <p:spPr>
          <a:xfrm>
            <a:off x="732114" y="3244851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63370"/>
              <a:satOff val="650"/>
              <a:lumOff val="-490"/>
              <a:alphaOff val="0"/>
            </a:schemeClr>
          </a:fillRef>
          <a:effectRef idx="0">
            <a:schemeClr val="accent5">
              <a:hueOff val="63370"/>
              <a:satOff val="650"/>
              <a:lumOff val="-49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Ellipse 23"/>
          <p:cNvSpPr/>
          <p:nvPr/>
        </p:nvSpPr>
        <p:spPr>
          <a:xfrm>
            <a:off x="3214771" y="4543109"/>
            <a:ext cx="375561" cy="375561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26740"/>
              <a:satOff val="1301"/>
              <a:lumOff val="-980"/>
              <a:alphaOff val="0"/>
            </a:schemeClr>
          </a:fillRef>
          <a:effectRef idx="0">
            <a:schemeClr val="accent5">
              <a:hueOff val="126740"/>
              <a:satOff val="1301"/>
              <a:lumOff val="-98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Ellipse 24"/>
          <p:cNvSpPr/>
          <p:nvPr/>
        </p:nvSpPr>
        <p:spPr>
          <a:xfrm>
            <a:off x="4615885" y="4378195"/>
            <a:ext cx="540000" cy="540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90109"/>
              <a:satOff val="1951"/>
              <a:lumOff val="-1470"/>
              <a:alphaOff val="0"/>
            </a:schemeClr>
          </a:fillRef>
          <a:effectRef idx="0">
            <a:schemeClr val="accent5">
              <a:hueOff val="190109"/>
              <a:satOff val="1951"/>
              <a:lumOff val="-147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Ellipse 25"/>
          <p:cNvSpPr/>
          <p:nvPr/>
        </p:nvSpPr>
        <p:spPr>
          <a:xfrm>
            <a:off x="5293853" y="2692892"/>
            <a:ext cx="238993" cy="23899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253479"/>
              <a:satOff val="2602"/>
              <a:lumOff val="-1960"/>
              <a:alphaOff val="0"/>
            </a:schemeClr>
          </a:fillRef>
          <a:effectRef idx="0">
            <a:schemeClr val="accent5">
              <a:hueOff val="253479"/>
              <a:satOff val="2602"/>
              <a:lumOff val="-196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Ellipse 26"/>
          <p:cNvSpPr/>
          <p:nvPr/>
        </p:nvSpPr>
        <p:spPr>
          <a:xfrm>
            <a:off x="943043" y="2943823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316849"/>
              <a:satOff val="3252"/>
              <a:lumOff val="-2451"/>
              <a:alphaOff val="0"/>
            </a:schemeClr>
          </a:fillRef>
          <a:effectRef idx="0">
            <a:schemeClr val="accent5">
              <a:hueOff val="316849"/>
              <a:satOff val="3252"/>
              <a:lumOff val="-2451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Ellipse 27"/>
          <p:cNvSpPr/>
          <p:nvPr/>
        </p:nvSpPr>
        <p:spPr>
          <a:xfrm>
            <a:off x="4726653" y="2413897"/>
            <a:ext cx="375561" cy="37556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380219"/>
              <a:satOff val="3902"/>
              <a:lumOff val="-2941"/>
              <a:alphaOff val="0"/>
            </a:schemeClr>
          </a:fillRef>
          <a:effectRef idx="0">
            <a:schemeClr val="accent5">
              <a:hueOff val="380219"/>
              <a:satOff val="3902"/>
              <a:lumOff val="-2941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Ellipse 28"/>
          <p:cNvSpPr/>
          <p:nvPr/>
        </p:nvSpPr>
        <p:spPr>
          <a:xfrm>
            <a:off x="550741" y="2953359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443588"/>
              <a:satOff val="4553"/>
              <a:lumOff val="-3431"/>
              <a:alphaOff val="0"/>
            </a:schemeClr>
          </a:fillRef>
          <a:effectRef idx="0">
            <a:schemeClr val="accent5">
              <a:hueOff val="443588"/>
              <a:satOff val="4553"/>
              <a:lumOff val="-3431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Ellipse 29"/>
          <p:cNvSpPr/>
          <p:nvPr/>
        </p:nvSpPr>
        <p:spPr>
          <a:xfrm>
            <a:off x="1210278" y="2762134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506958"/>
              <a:satOff val="5203"/>
              <a:lumOff val="-3921"/>
              <a:alphaOff val="0"/>
            </a:schemeClr>
          </a:fillRef>
          <a:effectRef idx="0">
            <a:schemeClr val="accent5">
              <a:hueOff val="506958"/>
              <a:satOff val="5203"/>
              <a:lumOff val="-3921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Ellipse 30"/>
          <p:cNvSpPr/>
          <p:nvPr/>
        </p:nvSpPr>
        <p:spPr>
          <a:xfrm>
            <a:off x="965143" y="3008746"/>
            <a:ext cx="1440000" cy="1440000"/>
          </a:xfrm>
          <a:prstGeom prst="ellipse">
            <a:avLst/>
          </a:prstGeom>
          <a:solidFill>
            <a:srgbClr val="E872B0">
              <a:alpha val="75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570328"/>
              <a:satOff val="5854"/>
              <a:lumOff val="-4411"/>
              <a:alphaOff val="0"/>
            </a:schemeClr>
          </a:fillRef>
          <a:effectRef idx="0">
            <a:schemeClr val="accent5">
              <a:hueOff val="570328"/>
              <a:satOff val="5854"/>
              <a:lumOff val="-4411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de-DE" sz="1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624327" y="2945118"/>
            <a:ext cx="238993" cy="238993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633698"/>
              <a:satOff val="6504"/>
              <a:lumOff val="-4901"/>
              <a:alphaOff val="0"/>
            </a:schemeClr>
          </a:fillRef>
          <a:effectRef idx="0">
            <a:schemeClr val="accent5">
              <a:hueOff val="633698"/>
              <a:satOff val="6504"/>
              <a:lumOff val="-4901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Ellipse 34"/>
          <p:cNvSpPr/>
          <p:nvPr/>
        </p:nvSpPr>
        <p:spPr>
          <a:xfrm>
            <a:off x="3755923" y="2752177"/>
            <a:ext cx="238993" cy="23899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823807"/>
              <a:satOff val="8455"/>
              <a:lumOff val="-6371"/>
              <a:alphaOff val="0"/>
            </a:schemeClr>
          </a:fillRef>
          <a:effectRef idx="0">
            <a:schemeClr val="accent5">
              <a:hueOff val="823807"/>
              <a:satOff val="8455"/>
              <a:lumOff val="-6371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Ellipse 35"/>
          <p:cNvSpPr/>
          <p:nvPr/>
        </p:nvSpPr>
        <p:spPr>
          <a:xfrm>
            <a:off x="2710493" y="4396348"/>
            <a:ext cx="375561" cy="375561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887177"/>
              <a:satOff val="9105"/>
              <a:lumOff val="-6862"/>
              <a:alphaOff val="0"/>
            </a:schemeClr>
          </a:fillRef>
          <a:effectRef idx="0">
            <a:schemeClr val="accent5">
              <a:hueOff val="887177"/>
              <a:satOff val="9105"/>
              <a:lumOff val="-6862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Ellipse 36"/>
          <p:cNvSpPr/>
          <p:nvPr/>
        </p:nvSpPr>
        <p:spPr>
          <a:xfrm>
            <a:off x="4698770" y="2991170"/>
            <a:ext cx="238993" cy="23899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950547"/>
              <a:satOff val="9756"/>
              <a:lumOff val="-7352"/>
              <a:alphaOff val="0"/>
            </a:schemeClr>
          </a:fillRef>
          <a:effectRef idx="0">
            <a:schemeClr val="accent5">
              <a:hueOff val="950547"/>
              <a:satOff val="9756"/>
              <a:lumOff val="-7352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Ellipse 37"/>
          <p:cNvSpPr/>
          <p:nvPr/>
        </p:nvSpPr>
        <p:spPr>
          <a:xfrm>
            <a:off x="2752699" y="3006848"/>
            <a:ext cx="1440000" cy="14400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013916"/>
              <a:satOff val="10406"/>
              <a:lumOff val="-7842"/>
              <a:alphaOff val="0"/>
            </a:schemeClr>
          </a:fillRef>
          <a:effectRef idx="0">
            <a:schemeClr val="accent5">
              <a:hueOff val="1013916"/>
              <a:satOff val="10406"/>
              <a:lumOff val="-7842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de-DE" sz="1400" dirty="0"/>
          </a:p>
        </p:txBody>
      </p:sp>
      <p:sp>
        <p:nvSpPr>
          <p:cNvPr id="39" name="Ellipse 38"/>
          <p:cNvSpPr/>
          <p:nvPr/>
        </p:nvSpPr>
        <p:spPr>
          <a:xfrm>
            <a:off x="3112820" y="2435645"/>
            <a:ext cx="526745" cy="482100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077286"/>
              <a:satOff val="11057"/>
              <a:lumOff val="-8332"/>
              <a:alphaOff val="0"/>
            </a:schemeClr>
          </a:fillRef>
          <a:effectRef idx="0">
            <a:schemeClr val="accent5">
              <a:hueOff val="1077286"/>
              <a:satOff val="11057"/>
              <a:lumOff val="-8332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Ellipse 39"/>
          <p:cNvSpPr/>
          <p:nvPr/>
        </p:nvSpPr>
        <p:spPr>
          <a:xfrm>
            <a:off x="437940" y="3406853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253479"/>
              <a:satOff val="2602"/>
              <a:lumOff val="-1960"/>
              <a:alphaOff val="0"/>
            </a:schemeClr>
          </a:fillRef>
          <a:effectRef idx="0">
            <a:schemeClr val="accent5">
              <a:hueOff val="253479"/>
              <a:satOff val="2602"/>
              <a:lumOff val="-196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Ellipse 40"/>
          <p:cNvSpPr/>
          <p:nvPr/>
        </p:nvSpPr>
        <p:spPr>
          <a:xfrm>
            <a:off x="4918145" y="3035335"/>
            <a:ext cx="1440000" cy="1440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570328"/>
              <a:satOff val="5854"/>
              <a:lumOff val="-4411"/>
              <a:alphaOff val="0"/>
            </a:schemeClr>
          </a:fillRef>
          <a:effectRef idx="0">
            <a:schemeClr val="accent5">
              <a:hueOff val="570328"/>
              <a:satOff val="5854"/>
              <a:lumOff val="-4411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de-DE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940774" y="3332842"/>
            <a:ext cx="1521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2">
                    <a:lumMod val="50000"/>
                  </a:schemeClr>
                </a:solidFill>
              </a:rPr>
              <a:t>Großes</a:t>
            </a:r>
            <a:r>
              <a:rPr lang="de-DE" sz="1400" dirty="0"/>
              <a:t> </a:t>
            </a:r>
            <a:r>
              <a:rPr lang="de-DE" sz="1400" dirty="0">
                <a:solidFill>
                  <a:schemeClr val="bg2">
                    <a:lumMod val="50000"/>
                  </a:schemeClr>
                </a:solidFill>
              </a:rPr>
              <a:t>Dialogforum</a:t>
            </a:r>
          </a:p>
          <a:p>
            <a:pPr algn="ctr"/>
            <a:r>
              <a:rPr lang="de-DE" sz="1400" dirty="0">
                <a:solidFill>
                  <a:schemeClr val="bg2">
                    <a:lumMod val="50000"/>
                  </a:schemeClr>
                </a:solidFill>
              </a:rPr>
              <a:t>„Integration“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4997019" y="3164583"/>
            <a:ext cx="13432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2">
                    <a:lumMod val="50000"/>
                  </a:schemeClr>
                </a:solidFill>
              </a:rPr>
              <a:t>Projekt-gruppen </a:t>
            </a:r>
            <a:endParaRPr lang="de-DE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de-DE" sz="1400" dirty="0" smtClean="0">
                <a:solidFill>
                  <a:schemeClr val="bg2">
                    <a:lumMod val="50000"/>
                  </a:schemeClr>
                </a:solidFill>
              </a:rPr>
              <a:t>zu </a:t>
            </a:r>
            <a:r>
              <a:rPr lang="de-DE" sz="1400" dirty="0">
                <a:solidFill>
                  <a:schemeClr val="bg2">
                    <a:lumMod val="50000"/>
                  </a:schemeClr>
                </a:solidFill>
              </a:rPr>
              <a:t>den Handlungs- </a:t>
            </a:r>
            <a:r>
              <a:rPr lang="de-DE" sz="1400" dirty="0" err="1">
                <a:solidFill>
                  <a:schemeClr val="bg2">
                    <a:lumMod val="50000"/>
                  </a:schemeClr>
                </a:solidFill>
              </a:rPr>
              <a:t>feldern</a:t>
            </a:r>
            <a:r>
              <a:rPr lang="de-DE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2826716" y="3228663"/>
            <a:ext cx="1273418" cy="97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2">
                    <a:lumMod val="50000"/>
                  </a:schemeClr>
                </a:solidFill>
              </a:rPr>
              <a:t>Kleine</a:t>
            </a:r>
          </a:p>
          <a:p>
            <a:pPr algn="ctr"/>
            <a:r>
              <a:rPr lang="de-DE" sz="1400" dirty="0">
                <a:solidFill>
                  <a:schemeClr val="bg2">
                    <a:lumMod val="50000"/>
                  </a:schemeClr>
                </a:solidFill>
              </a:rPr>
              <a:t>Dialogforen in den Gemeinden</a:t>
            </a:r>
            <a:r>
              <a:rPr lang="de-DE" sz="1400" dirty="0"/>
              <a:t> </a:t>
            </a:r>
          </a:p>
        </p:txBody>
      </p:sp>
      <p:sp>
        <p:nvSpPr>
          <p:cNvPr id="46" name="Ellipse 45"/>
          <p:cNvSpPr/>
          <p:nvPr/>
        </p:nvSpPr>
        <p:spPr>
          <a:xfrm>
            <a:off x="681414" y="3654105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443588"/>
              <a:satOff val="4553"/>
              <a:lumOff val="-3431"/>
              <a:alphaOff val="0"/>
            </a:schemeClr>
          </a:fillRef>
          <a:effectRef idx="0">
            <a:schemeClr val="accent5">
              <a:hueOff val="443588"/>
              <a:satOff val="4553"/>
              <a:lumOff val="-3431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Ellipse 46"/>
          <p:cNvSpPr/>
          <p:nvPr/>
        </p:nvSpPr>
        <p:spPr>
          <a:xfrm>
            <a:off x="794661" y="4044960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443588"/>
              <a:satOff val="4553"/>
              <a:lumOff val="-3431"/>
              <a:alphaOff val="0"/>
            </a:schemeClr>
          </a:fillRef>
          <a:effectRef idx="0">
            <a:schemeClr val="accent5">
              <a:hueOff val="443588"/>
              <a:satOff val="4553"/>
              <a:lumOff val="-3431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Ellipse 47"/>
          <p:cNvSpPr/>
          <p:nvPr/>
        </p:nvSpPr>
        <p:spPr>
          <a:xfrm>
            <a:off x="986976" y="4334134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443588"/>
              <a:satOff val="4553"/>
              <a:lumOff val="-3431"/>
              <a:alphaOff val="0"/>
            </a:schemeClr>
          </a:fillRef>
          <a:effectRef idx="0">
            <a:schemeClr val="accent5">
              <a:hueOff val="443588"/>
              <a:satOff val="4553"/>
              <a:lumOff val="-3431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Ellipse 48"/>
          <p:cNvSpPr/>
          <p:nvPr/>
        </p:nvSpPr>
        <p:spPr>
          <a:xfrm>
            <a:off x="457954" y="3925463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443588"/>
              <a:satOff val="4553"/>
              <a:lumOff val="-3431"/>
              <a:alphaOff val="0"/>
            </a:schemeClr>
          </a:fillRef>
          <a:effectRef idx="0">
            <a:schemeClr val="accent5">
              <a:hueOff val="443588"/>
              <a:satOff val="4553"/>
              <a:lumOff val="-3431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Ellipse 49"/>
          <p:cNvSpPr/>
          <p:nvPr/>
        </p:nvSpPr>
        <p:spPr>
          <a:xfrm>
            <a:off x="1586007" y="4707750"/>
            <a:ext cx="1260000" cy="126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90109"/>
              <a:satOff val="1951"/>
              <a:lumOff val="-1470"/>
              <a:alphaOff val="0"/>
            </a:schemeClr>
          </a:fillRef>
          <a:effectRef idx="0">
            <a:schemeClr val="accent5">
              <a:hueOff val="190109"/>
              <a:satOff val="1951"/>
              <a:lumOff val="-147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1572749" y="4934491"/>
            <a:ext cx="1343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2">
                    <a:lumMod val="50000"/>
                  </a:schemeClr>
                </a:solidFill>
              </a:rPr>
              <a:t>Austausch-format mit/für Migranten und Migrantinnen </a:t>
            </a:r>
            <a:endParaRPr lang="de-DE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1893376" y="1615607"/>
            <a:ext cx="1080000" cy="10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013916"/>
              <a:satOff val="10406"/>
              <a:lumOff val="-7842"/>
              <a:alphaOff val="0"/>
            </a:schemeClr>
          </a:fillRef>
          <a:effectRef idx="0">
            <a:schemeClr val="accent5">
              <a:hueOff val="1013916"/>
              <a:satOff val="10406"/>
              <a:lumOff val="-7842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de-DE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1773152" y="1931177"/>
            <a:ext cx="1343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2">
                    <a:lumMod val="50000"/>
                  </a:schemeClr>
                </a:solidFill>
              </a:rPr>
              <a:t>Integrations-</a:t>
            </a:r>
          </a:p>
          <a:p>
            <a:pPr algn="ctr"/>
            <a:r>
              <a:rPr lang="de-DE" sz="1200" dirty="0" err="1" smtClean="0">
                <a:solidFill>
                  <a:schemeClr val="bg2">
                    <a:lumMod val="50000"/>
                  </a:schemeClr>
                </a:solidFill>
              </a:rPr>
              <a:t>barometer</a:t>
            </a:r>
            <a:endParaRPr lang="de-DE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" name="Chevron 55"/>
          <p:cNvSpPr/>
          <p:nvPr/>
        </p:nvSpPr>
        <p:spPr>
          <a:xfrm>
            <a:off x="3659837" y="1615606"/>
            <a:ext cx="1066329" cy="4240249"/>
          </a:xfrm>
          <a:prstGeom prst="chevron">
            <a:avLst>
              <a:gd name="adj" fmla="val 83170"/>
            </a:avLst>
          </a:prstGeom>
          <a:solidFill>
            <a:schemeClr val="tx2">
              <a:alpha val="51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140656"/>
              <a:satOff val="11707"/>
              <a:lumOff val="-8822"/>
              <a:alphaOff val="0"/>
            </a:schemeClr>
          </a:fillRef>
          <a:effectRef idx="0">
            <a:schemeClr val="accent5">
              <a:hueOff val="1140656"/>
              <a:satOff val="11707"/>
              <a:lumOff val="-8822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Ellipse 56"/>
          <p:cNvSpPr/>
          <p:nvPr/>
        </p:nvSpPr>
        <p:spPr>
          <a:xfrm>
            <a:off x="5376582" y="4698281"/>
            <a:ext cx="375561" cy="37556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887177"/>
              <a:satOff val="9105"/>
              <a:lumOff val="-6862"/>
              <a:alphaOff val="0"/>
            </a:schemeClr>
          </a:fillRef>
          <a:effectRef idx="0">
            <a:schemeClr val="accent5">
              <a:hueOff val="887177"/>
              <a:satOff val="9105"/>
              <a:lumOff val="-6862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Ellipse 57"/>
          <p:cNvSpPr/>
          <p:nvPr/>
        </p:nvSpPr>
        <p:spPr>
          <a:xfrm>
            <a:off x="5256386" y="2007766"/>
            <a:ext cx="540000" cy="540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90109"/>
              <a:satOff val="1951"/>
              <a:lumOff val="-1470"/>
              <a:alphaOff val="0"/>
            </a:schemeClr>
          </a:fillRef>
          <a:effectRef idx="0">
            <a:schemeClr val="accent5">
              <a:hueOff val="190109"/>
              <a:satOff val="1951"/>
              <a:lumOff val="-1470"/>
              <a:alphaOff val="0"/>
            </a:schemeClr>
          </a:effectRef>
          <a:fontRef idx="minor">
            <a:schemeClr val="lt1"/>
          </a:fontRef>
        </p:style>
      </p:sp>
      <p:sp>
        <p:nvSpPr>
          <p:cNvPr id="59" name="Ellipse 58"/>
          <p:cNvSpPr/>
          <p:nvPr/>
        </p:nvSpPr>
        <p:spPr>
          <a:xfrm>
            <a:off x="5800651" y="2670704"/>
            <a:ext cx="238993" cy="23899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950547"/>
              <a:satOff val="9756"/>
              <a:lumOff val="-7352"/>
              <a:alphaOff val="0"/>
            </a:schemeClr>
          </a:fillRef>
          <a:effectRef idx="0">
            <a:schemeClr val="accent5">
              <a:hueOff val="950547"/>
              <a:satOff val="9756"/>
              <a:lumOff val="-7352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Ellipse 59"/>
          <p:cNvSpPr/>
          <p:nvPr/>
        </p:nvSpPr>
        <p:spPr>
          <a:xfrm>
            <a:off x="5920148" y="4620712"/>
            <a:ext cx="238993" cy="23899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253479"/>
              <a:satOff val="2602"/>
              <a:lumOff val="-1960"/>
              <a:alphaOff val="0"/>
            </a:schemeClr>
          </a:fillRef>
          <a:effectRef idx="0">
            <a:schemeClr val="accent5">
              <a:hueOff val="253479"/>
              <a:satOff val="2602"/>
              <a:lumOff val="-196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Ellipse 60"/>
          <p:cNvSpPr/>
          <p:nvPr/>
        </p:nvSpPr>
        <p:spPr>
          <a:xfrm>
            <a:off x="661347" y="4369542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443588"/>
              <a:satOff val="4553"/>
              <a:lumOff val="-3431"/>
              <a:alphaOff val="0"/>
            </a:schemeClr>
          </a:fillRef>
          <a:effectRef idx="0">
            <a:schemeClr val="accent5">
              <a:hueOff val="443588"/>
              <a:satOff val="4553"/>
              <a:lumOff val="-3431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Ellipse 61"/>
          <p:cNvSpPr/>
          <p:nvPr/>
        </p:nvSpPr>
        <p:spPr>
          <a:xfrm>
            <a:off x="1234531" y="4476040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443588"/>
              <a:satOff val="4553"/>
              <a:lumOff val="-3431"/>
              <a:alphaOff val="0"/>
            </a:schemeClr>
          </a:fillRef>
          <a:effectRef idx="0">
            <a:schemeClr val="accent5">
              <a:hueOff val="443588"/>
              <a:satOff val="4553"/>
              <a:lumOff val="-3431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Ellipse 62"/>
          <p:cNvSpPr/>
          <p:nvPr/>
        </p:nvSpPr>
        <p:spPr>
          <a:xfrm>
            <a:off x="1542816" y="4526551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443588"/>
              <a:satOff val="4553"/>
              <a:lumOff val="-3431"/>
              <a:alphaOff val="0"/>
            </a:schemeClr>
          </a:fillRef>
          <a:effectRef idx="0">
            <a:schemeClr val="accent5">
              <a:hueOff val="443588"/>
              <a:satOff val="4553"/>
              <a:lumOff val="-3431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Ellipse 63"/>
          <p:cNvSpPr/>
          <p:nvPr/>
        </p:nvSpPr>
        <p:spPr>
          <a:xfrm>
            <a:off x="920836" y="2569035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316849"/>
              <a:satOff val="3252"/>
              <a:lumOff val="-2451"/>
              <a:alphaOff val="0"/>
            </a:schemeClr>
          </a:fillRef>
          <a:effectRef idx="0">
            <a:schemeClr val="accent5">
              <a:hueOff val="316849"/>
              <a:satOff val="3252"/>
              <a:lumOff val="-2451"/>
              <a:alphaOff val="0"/>
            </a:schemeClr>
          </a:effectRef>
          <a:fontRef idx="minor">
            <a:schemeClr val="lt1"/>
          </a:fontRef>
        </p:style>
      </p:sp>
      <p:sp>
        <p:nvSpPr>
          <p:cNvPr id="65" name="Ellipse 64"/>
          <p:cNvSpPr/>
          <p:nvPr/>
        </p:nvSpPr>
        <p:spPr>
          <a:xfrm>
            <a:off x="1322812" y="2435645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316849"/>
              <a:satOff val="3252"/>
              <a:lumOff val="-2451"/>
              <a:alphaOff val="0"/>
            </a:schemeClr>
          </a:fillRef>
          <a:effectRef idx="0">
            <a:schemeClr val="accent5">
              <a:hueOff val="316849"/>
              <a:satOff val="3252"/>
              <a:lumOff val="-2451"/>
              <a:alphaOff val="0"/>
            </a:schemeClr>
          </a:effectRef>
          <a:fontRef idx="minor">
            <a:schemeClr val="lt1"/>
          </a:fontRef>
        </p:style>
      </p:sp>
      <p:sp>
        <p:nvSpPr>
          <p:cNvPr id="66" name="Ellipse 65"/>
          <p:cNvSpPr/>
          <p:nvPr/>
        </p:nvSpPr>
        <p:spPr>
          <a:xfrm>
            <a:off x="915456" y="4652413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443588"/>
              <a:satOff val="4553"/>
              <a:lumOff val="-3431"/>
              <a:alphaOff val="0"/>
            </a:schemeClr>
          </a:fillRef>
          <a:effectRef idx="0">
            <a:schemeClr val="accent5">
              <a:hueOff val="443588"/>
              <a:satOff val="4553"/>
              <a:lumOff val="-3431"/>
              <a:alphaOff val="0"/>
            </a:schemeClr>
          </a:effectRef>
          <a:fontRef idx="minor">
            <a:schemeClr val="lt1"/>
          </a:fontRef>
        </p:style>
      </p:sp>
      <p:sp>
        <p:nvSpPr>
          <p:cNvPr id="67" name="Ellipse 66"/>
          <p:cNvSpPr/>
          <p:nvPr/>
        </p:nvSpPr>
        <p:spPr>
          <a:xfrm>
            <a:off x="1239259" y="4785296"/>
            <a:ext cx="238993" cy="238993"/>
          </a:xfrm>
          <a:prstGeom prst="ellipse">
            <a:avLst/>
          </a:prstGeom>
          <a:solidFill>
            <a:srgbClr val="FF99CC">
              <a:alpha val="58000"/>
            </a:srgbClr>
          </a:solidFill>
          <a:ln w="19050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443588"/>
              <a:satOff val="4553"/>
              <a:lumOff val="-3431"/>
              <a:alphaOff val="0"/>
            </a:schemeClr>
          </a:fillRef>
          <a:effectRef idx="0">
            <a:schemeClr val="accent5">
              <a:hueOff val="443588"/>
              <a:satOff val="4553"/>
              <a:lumOff val="-3431"/>
              <a:alphaOff val="0"/>
            </a:schemeClr>
          </a:effectRef>
          <a:fontRef idx="minor">
            <a:schemeClr val="lt1"/>
          </a:fontRef>
        </p:style>
      </p:sp>
      <p:sp>
        <p:nvSpPr>
          <p:cNvPr id="68" name="Textfeld 67"/>
          <p:cNvSpPr txBox="1"/>
          <p:nvPr/>
        </p:nvSpPr>
        <p:spPr>
          <a:xfrm>
            <a:off x="6594048" y="2522455"/>
            <a:ext cx="1541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Konsolidieren</a:t>
            </a:r>
            <a:endParaRPr lang="de-DE" sz="1600" dirty="0"/>
          </a:p>
        </p:txBody>
      </p:sp>
      <p:sp>
        <p:nvSpPr>
          <p:cNvPr id="69" name="Textfeld 68"/>
          <p:cNvSpPr txBox="1"/>
          <p:nvPr/>
        </p:nvSpPr>
        <p:spPr>
          <a:xfrm>
            <a:off x="6502412" y="4824556"/>
            <a:ext cx="1871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Verschriftlichen</a:t>
            </a:r>
            <a:endParaRPr lang="de-DE" sz="1600" dirty="0"/>
          </a:p>
        </p:txBody>
      </p:sp>
      <p:sp>
        <p:nvSpPr>
          <p:cNvPr id="5" name="Pfeil nach rechts 4"/>
          <p:cNvSpPr/>
          <p:nvPr/>
        </p:nvSpPr>
        <p:spPr>
          <a:xfrm>
            <a:off x="789734" y="6049818"/>
            <a:ext cx="7520301" cy="36945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baseline="300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3886490" y="6087311"/>
            <a:ext cx="4026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Begleitgremium?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448551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 smtClean="0"/>
              <a:t>Integrationsplan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34837" y="2927928"/>
            <a:ext cx="5597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 smtClean="0"/>
              <a:t>VIELEN DANK! 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29456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ben im Landkreis">
  <a:themeElements>
    <a:clrScheme name="Benutzerdefiniert 12">
      <a:dk1>
        <a:srgbClr val="373D42"/>
      </a:dk1>
      <a:lt1>
        <a:srgbClr val="FFFFFF"/>
      </a:lt1>
      <a:dk2>
        <a:srgbClr val="FFCB05"/>
      </a:dk2>
      <a:lt2>
        <a:srgbClr val="373D42"/>
      </a:lt2>
      <a:accent1>
        <a:srgbClr val="EFEEEB"/>
      </a:accent1>
      <a:accent2>
        <a:srgbClr val="39AE68"/>
      </a:accent2>
      <a:accent3>
        <a:srgbClr val="918D7C"/>
      </a:accent3>
      <a:accent4>
        <a:srgbClr val="292D31"/>
      </a:accent4>
      <a:accent5>
        <a:srgbClr val="F3943E"/>
      </a:accent5>
      <a:accent6>
        <a:srgbClr val="FFCB05"/>
      </a:accent6>
      <a:hlink>
        <a:srgbClr val="0000FF"/>
      </a:hlink>
      <a:folHlink>
        <a:srgbClr val="800080"/>
      </a:folHlink>
    </a:clrScheme>
    <a:fontScheme name="Landkreis">
      <a:majorFont>
        <a:latin typeface="Roboto Slab"/>
        <a:ea typeface=""/>
        <a:cs typeface=""/>
      </a:majorFont>
      <a:minorFont>
        <a:latin typeface="Roboto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baseline="30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Leben im Landkreis" id="{DEAAB7AF-3CF0-423B-89B5-CA8EA8D083D3}" vid="{E0B95F23-AB46-44F8-89FD-1499A32C0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LRA Präsentation</Template>
  <TotalTime>0</TotalTime>
  <Words>170</Words>
  <Application>Microsoft Office PowerPoint</Application>
  <PresentationFormat>Bildschirmpräsentation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5" baseType="lpstr">
      <vt:lpstr>Arial</vt:lpstr>
      <vt:lpstr>Gadugi</vt:lpstr>
      <vt:lpstr>Godugi</vt:lpstr>
      <vt:lpstr>Roboto</vt:lpstr>
      <vt:lpstr>Roboto Light</vt:lpstr>
      <vt:lpstr>Roboto Slab</vt:lpstr>
      <vt:lpstr>Rockwell</vt:lpstr>
      <vt:lpstr>Wingdings</vt:lpstr>
      <vt:lpstr>Leben im Landkreis</vt:lpstr>
      <vt:lpstr>Integrationsplan  für den Landkreis Augsburg</vt:lpstr>
      <vt:lpstr>WAS IST EIN INTEGRATIONSPLAN? </vt:lpstr>
      <vt:lpstr>WAS SIND DIE WICHTIGSTEN GRUNDSÄTZE? </vt:lpstr>
      <vt:lpstr>WAS SIND DIE HANDLUNGSFELDER?</vt:lpstr>
      <vt:lpstr>WAS IST DAS GROBE VORGEHEN? </vt:lpstr>
      <vt:lpstr>PowerPoint-Präsentation</vt:lpstr>
    </vt:vector>
  </TitlesOfParts>
  <Company>LRA Augsburg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Integrationsplan  für den Landkreis Augsburg</dc:title>
  <dc:creator>Ohnmeiss, Anna</dc:creator>
  <cp:lastModifiedBy>Ohnmeiss, Anna</cp:lastModifiedBy>
  <cp:revision>69</cp:revision>
  <dcterms:created xsi:type="dcterms:W3CDTF">2022-04-06T16:40:33Z</dcterms:created>
  <dcterms:modified xsi:type="dcterms:W3CDTF">2022-04-07T21:25:45Z</dcterms:modified>
</cp:coreProperties>
</file>